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4572000" cy="6400800"/>
  <p:notesSz cx="4572000" cy="64008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2900" y="1984248"/>
            <a:ext cx="3886200" cy="13441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85800" y="3584448"/>
            <a:ext cx="3200400" cy="160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0" b="0" i="0">
                <a:solidFill>
                  <a:srgbClr val="EA7AA8"/>
                </a:solidFill>
                <a:latin typeface="Hickory Jack"/>
                <a:cs typeface="Hickory J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000" b="0" i="0">
                <a:solidFill>
                  <a:srgbClr val="EA7AA8"/>
                </a:solidFill>
                <a:latin typeface="Hickory Jack"/>
                <a:cs typeface="Hickory Jac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0" b="0" i="0">
                <a:solidFill>
                  <a:srgbClr val="EA7AA8"/>
                </a:solidFill>
                <a:latin typeface="Hickory Jack"/>
                <a:cs typeface="Hickory J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28600" y="1472184"/>
            <a:ext cx="1988820" cy="42245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54580" y="1472184"/>
            <a:ext cx="1988820" cy="42245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0" b="0" i="0">
                <a:solidFill>
                  <a:srgbClr val="EA7AA8"/>
                </a:solidFill>
                <a:latin typeface="Hickory Jack"/>
                <a:cs typeface="Hickory J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51082" y="59217"/>
            <a:ext cx="182245" cy="100965"/>
          </a:xfrm>
          <a:custGeom>
            <a:avLst/>
            <a:gdLst/>
            <a:ahLst/>
            <a:cxnLst/>
            <a:rect l="l" t="t" r="r" b="b"/>
            <a:pathLst>
              <a:path w="182244" h="100964">
                <a:moveTo>
                  <a:pt x="12547" y="0"/>
                </a:moveTo>
                <a:lnTo>
                  <a:pt x="3759" y="0"/>
                </a:lnTo>
                <a:lnTo>
                  <a:pt x="0" y="8559"/>
                </a:lnTo>
                <a:lnTo>
                  <a:pt x="0" y="18834"/>
                </a:lnTo>
                <a:lnTo>
                  <a:pt x="23811" y="39446"/>
                </a:lnTo>
                <a:lnTo>
                  <a:pt x="77095" y="66617"/>
                </a:lnTo>
                <a:lnTo>
                  <a:pt x="132627" y="90293"/>
                </a:lnTo>
                <a:lnTo>
                  <a:pt x="163182" y="100418"/>
                </a:lnTo>
                <a:lnTo>
                  <a:pt x="172220" y="99512"/>
                </a:lnTo>
                <a:lnTo>
                  <a:pt x="178012" y="96432"/>
                </a:lnTo>
                <a:lnTo>
                  <a:pt x="181095" y="90640"/>
                </a:lnTo>
                <a:lnTo>
                  <a:pt x="182003" y="81597"/>
                </a:lnTo>
                <a:lnTo>
                  <a:pt x="158973" y="59600"/>
                </a:lnTo>
                <a:lnTo>
                  <a:pt x="106467" y="32578"/>
                </a:lnTo>
                <a:lnTo>
                  <a:pt x="49365" y="9667"/>
                </a:lnTo>
                <a:lnTo>
                  <a:pt x="12547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5318" y="59217"/>
            <a:ext cx="182245" cy="100965"/>
          </a:xfrm>
          <a:custGeom>
            <a:avLst/>
            <a:gdLst/>
            <a:ahLst/>
            <a:cxnLst/>
            <a:rect l="l" t="t" r="r" b="b"/>
            <a:pathLst>
              <a:path w="182245" h="100964">
                <a:moveTo>
                  <a:pt x="12547" y="0"/>
                </a:moveTo>
                <a:lnTo>
                  <a:pt x="3759" y="0"/>
                </a:lnTo>
                <a:lnTo>
                  <a:pt x="0" y="8559"/>
                </a:lnTo>
                <a:lnTo>
                  <a:pt x="0" y="18834"/>
                </a:lnTo>
                <a:lnTo>
                  <a:pt x="23809" y="39446"/>
                </a:lnTo>
                <a:lnTo>
                  <a:pt x="77090" y="66617"/>
                </a:lnTo>
                <a:lnTo>
                  <a:pt x="132621" y="90293"/>
                </a:lnTo>
                <a:lnTo>
                  <a:pt x="163182" y="100418"/>
                </a:lnTo>
                <a:lnTo>
                  <a:pt x="172220" y="99512"/>
                </a:lnTo>
                <a:lnTo>
                  <a:pt x="178012" y="96432"/>
                </a:lnTo>
                <a:lnTo>
                  <a:pt x="181095" y="90640"/>
                </a:lnTo>
                <a:lnTo>
                  <a:pt x="182003" y="81597"/>
                </a:lnTo>
                <a:lnTo>
                  <a:pt x="158973" y="59600"/>
                </a:lnTo>
                <a:lnTo>
                  <a:pt x="106467" y="32578"/>
                </a:lnTo>
                <a:lnTo>
                  <a:pt x="49365" y="9667"/>
                </a:lnTo>
                <a:lnTo>
                  <a:pt x="12547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385384" y="159636"/>
            <a:ext cx="163195" cy="138430"/>
          </a:xfrm>
          <a:custGeom>
            <a:avLst/>
            <a:gdLst/>
            <a:ahLst/>
            <a:cxnLst/>
            <a:rect l="l" t="t" r="r" b="b"/>
            <a:pathLst>
              <a:path w="163194" h="138429">
                <a:moveTo>
                  <a:pt x="18821" y="0"/>
                </a:moveTo>
                <a:lnTo>
                  <a:pt x="9783" y="908"/>
                </a:lnTo>
                <a:lnTo>
                  <a:pt x="3990" y="3992"/>
                </a:lnTo>
                <a:lnTo>
                  <a:pt x="908" y="9788"/>
                </a:lnTo>
                <a:lnTo>
                  <a:pt x="0" y="18834"/>
                </a:lnTo>
                <a:lnTo>
                  <a:pt x="21152" y="45341"/>
                </a:lnTo>
                <a:lnTo>
                  <a:pt x="68435" y="85455"/>
                </a:lnTo>
                <a:lnTo>
                  <a:pt x="117587" y="122068"/>
                </a:lnTo>
                <a:lnTo>
                  <a:pt x="144348" y="138074"/>
                </a:lnTo>
                <a:lnTo>
                  <a:pt x="153393" y="137165"/>
                </a:lnTo>
                <a:lnTo>
                  <a:pt x="159189" y="134083"/>
                </a:lnTo>
                <a:lnTo>
                  <a:pt x="162273" y="128291"/>
                </a:lnTo>
                <a:lnTo>
                  <a:pt x="163182" y="119253"/>
                </a:lnTo>
                <a:lnTo>
                  <a:pt x="141936" y="92138"/>
                </a:lnTo>
                <a:lnTo>
                  <a:pt x="94497" y="52087"/>
                </a:lnTo>
                <a:lnTo>
                  <a:pt x="45310" y="15806"/>
                </a:lnTo>
                <a:lnTo>
                  <a:pt x="18821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209617" y="159636"/>
            <a:ext cx="163195" cy="138430"/>
          </a:xfrm>
          <a:custGeom>
            <a:avLst/>
            <a:gdLst/>
            <a:ahLst/>
            <a:cxnLst/>
            <a:rect l="l" t="t" r="r" b="b"/>
            <a:pathLst>
              <a:path w="163195" h="138429">
                <a:moveTo>
                  <a:pt x="18821" y="0"/>
                </a:moveTo>
                <a:lnTo>
                  <a:pt x="9783" y="908"/>
                </a:lnTo>
                <a:lnTo>
                  <a:pt x="3990" y="3992"/>
                </a:lnTo>
                <a:lnTo>
                  <a:pt x="908" y="9788"/>
                </a:lnTo>
                <a:lnTo>
                  <a:pt x="0" y="18834"/>
                </a:lnTo>
                <a:lnTo>
                  <a:pt x="21154" y="45341"/>
                </a:lnTo>
                <a:lnTo>
                  <a:pt x="68440" y="85455"/>
                </a:lnTo>
                <a:lnTo>
                  <a:pt x="117593" y="122068"/>
                </a:lnTo>
                <a:lnTo>
                  <a:pt x="144348" y="138074"/>
                </a:lnTo>
                <a:lnTo>
                  <a:pt x="153393" y="137165"/>
                </a:lnTo>
                <a:lnTo>
                  <a:pt x="159189" y="134083"/>
                </a:lnTo>
                <a:lnTo>
                  <a:pt x="162273" y="128291"/>
                </a:lnTo>
                <a:lnTo>
                  <a:pt x="163182" y="119253"/>
                </a:lnTo>
                <a:lnTo>
                  <a:pt x="141936" y="92138"/>
                </a:lnTo>
                <a:lnTo>
                  <a:pt x="94497" y="52087"/>
                </a:lnTo>
                <a:lnTo>
                  <a:pt x="45310" y="15806"/>
                </a:lnTo>
                <a:lnTo>
                  <a:pt x="18821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010885" y="159636"/>
            <a:ext cx="75565" cy="194945"/>
          </a:xfrm>
          <a:custGeom>
            <a:avLst/>
            <a:gdLst/>
            <a:ahLst/>
            <a:cxnLst/>
            <a:rect l="l" t="t" r="r" b="b"/>
            <a:pathLst>
              <a:path w="75564" h="194945">
                <a:moveTo>
                  <a:pt x="18834" y="0"/>
                </a:moveTo>
                <a:lnTo>
                  <a:pt x="9788" y="908"/>
                </a:lnTo>
                <a:lnTo>
                  <a:pt x="3992" y="3992"/>
                </a:lnTo>
                <a:lnTo>
                  <a:pt x="908" y="9788"/>
                </a:lnTo>
                <a:lnTo>
                  <a:pt x="0" y="18834"/>
                </a:lnTo>
                <a:lnTo>
                  <a:pt x="5563" y="60474"/>
                </a:lnTo>
                <a:lnTo>
                  <a:pt x="19543" y="119305"/>
                </a:lnTo>
                <a:lnTo>
                  <a:pt x="37874" y="171833"/>
                </a:lnTo>
                <a:lnTo>
                  <a:pt x="56489" y="194564"/>
                </a:lnTo>
                <a:lnTo>
                  <a:pt x="66763" y="194564"/>
                </a:lnTo>
                <a:lnTo>
                  <a:pt x="75311" y="190804"/>
                </a:lnTo>
                <a:lnTo>
                  <a:pt x="75311" y="182016"/>
                </a:lnTo>
                <a:lnTo>
                  <a:pt x="69452" y="139779"/>
                </a:lnTo>
                <a:lnTo>
                  <a:pt x="54983" y="78744"/>
                </a:lnTo>
                <a:lnTo>
                  <a:pt x="36557" y="23841"/>
                </a:lnTo>
                <a:lnTo>
                  <a:pt x="18834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186653" y="159636"/>
            <a:ext cx="75565" cy="194945"/>
          </a:xfrm>
          <a:custGeom>
            <a:avLst/>
            <a:gdLst/>
            <a:ahLst/>
            <a:cxnLst/>
            <a:rect l="l" t="t" r="r" b="b"/>
            <a:pathLst>
              <a:path w="75564" h="194945">
                <a:moveTo>
                  <a:pt x="18834" y="0"/>
                </a:moveTo>
                <a:lnTo>
                  <a:pt x="9788" y="908"/>
                </a:lnTo>
                <a:lnTo>
                  <a:pt x="3992" y="3992"/>
                </a:lnTo>
                <a:lnTo>
                  <a:pt x="908" y="9788"/>
                </a:lnTo>
                <a:lnTo>
                  <a:pt x="0" y="18834"/>
                </a:lnTo>
                <a:lnTo>
                  <a:pt x="5563" y="60474"/>
                </a:lnTo>
                <a:lnTo>
                  <a:pt x="19543" y="119305"/>
                </a:lnTo>
                <a:lnTo>
                  <a:pt x="37874" y="171833"/>
                </a:lnTo>
                <a:lnTo>
                  <a:pt x="56489" y="194564"/>
                </a:lnTo>
                <a:lnTo>
                  <a:pt x="65527" y="193655"/>
                </a:lnTo>
                <a:lnTo>
                  <a:pt x="71320" y="190571"/>
                </a:lnTo>
                <a:lnTo>
                  <a:pt x="74402" y="184775"/>
                </a:lnTo>
                <a:lnTo>
                  <a:pt x="75311" y="175729"/>
                </a:lnTo>
                <a:lnTo>
                  <a:pt x="69263" y="135424"/>
                </a:lnTo>
                <a:lnTo>
                  <a:pt x="54478" y="76444"/>
                </a:lnTo>
                <a:lnTo>
                  <a:pt x="35990" y="23175"/>
                </a:lnTo>
                <a:lnTo>
                  <a:pt x="18834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1328715" y="561303"/>
            <a:ext cx="50800" cy="194945"/>
          </a:xfrm>
          <a:custGeom>
            <a:avLst/>
            <a:gdLst/>
            <a:ahLst/>
            <a:cxnLst/>
            <a:rect l="l" t="t" r="r" b="b"/>
            <a:pathLst>
              <a:path w="50800" h="194945">
                <a:moveTo>
                  <a:pt x="41833" y="0"/>
                </a:moveTo>
                <a:lnTo>
                  <a:pt x="31559" y="0"/>
                </a:lnTo>
                <a:lnTo>
                  <a:pt x="15274" y="20234"/>
                </a:lnTo>
                <a:lnTo>
                  <a:pt x="4193" y="68486"/>
                </a:lnTo>
                <a:lnTo>
                  <a:pt x="0" y="126077"/>
                </a:lnTo>
                <a:lnTo>
                  <a:pt x="4378" y="174329"/>
                </a:lnTo>
                <a:lnTo>
                  <a:pt x="19012" y="194563"/>
                </a:lnTo>
                <a:lnTo>
                  <a:pt x="35204" y="170747"/>
                </a:lnTo>
                <a:lnTo>
                  <a:pt x="44737" y="115887"/>
                </a:lnTo>
                <a:lnTo>
                  <a:pt x="49253" y="54864"/>
                </a:lnTo>
                <a:lnTo>
                  <a:pt x="50393" y="12560"/>
                </a:lnTo>
                <a:lnTo>
                  <a:pt x="50393" y="3759"/>
                </a:lnTo>
                <a:lnTo>
                  <a:pt x="41833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4152949" y="561303"/>
            <a:ext cx="50165" cy="194945"/>
          </a:xfrm>
          <a:custGeom>
            <a:avLst/>
            <a:gdLst/>
            <a:ahLst/>
            <a:cxnLst/>
            <a:rect l="l" t="t" r="r" b="b"/>
            <a:pathLst>
              <a:path w="50164" h="194945">
                <a:moveTo>
                  <a:pt x="31559" y="0"/>
                </a:moveTo>
                <a:lnTo>
                  <a:pt x="15274" y="20234"/>
                </a:lnTo>
                <a:lnTo>
                  <a:pt x="4193" y="68486"/>
                </a:lnTo>
                <a:lnTo>
                  <a:pt x="0" y="126077"/>
                </a:lnTo>
                <a:lnTo>
                  <a:pt x="4378" y="174329"/>
                </a:lnTo>
                <a:lnTo>
                  <a:pt x="19012" y="194563"/>
                </a:lnTo>
                <a:lnTo>
                  <a:pt x="34891" y="174329"/>
                </a:lnTo>
                <a:lnTo>
                  <a:pt x="45846" y="126077"/>
                </a:lnTo>
                <a:lnTo>
                  <a:pt x="50116" y="68486"/>
                </a:lnTo>
                <a:lnTo>
                  <a:pt x="45940" y="20234"/>
                </a:lnTo>
                <a:lnTo>
                  <a:pt x="31559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0" y="448335"/>
            <a:ext cx="4571999" cy="59524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280793" y="642899"/>
            <a:ext cx="175895" cy="125730"/>
          </a:xfrm>
          <a:custGeom>
            <a:avLst/>
            <a:gdLst/>
            <a:ahLst/>
            <a:cxnLst/>
            <a:rect l="l" t="t" r="r" b="b"/>
            <a:pathLst>
              <a:path w="175895" h="125729">
                <a:moveTo>
                  <a:pt x="156895" y="0"/>
                </a:moveTo>
                <a:lnTo>
                  <a:pt x="124633" y="13766"/>
                </a:lnTo>
                <a:lnTo>
                  <a:pt x="71561" y="45602"/>
                </a:lnTo>
                <a:lnTo>
                  <a:pt x="21932" y="81310"/>
                </a:lnTo>
                <a:lnTo>
                  <a:pt x="0" y="106692"/>
                </a:lnTo>
                <a:lnTo>
                  <a:pt x="908" y="115736"/>
                </a:lnTo>
                <a:lnTo>
                  <a:pt x="3992" y="121527"/>
                </a:lnTo>
                <a:lnTo>
                  <a:pt x="9788" y="124607"/>
                </a:lnTo>
                <a:lnTo>
                  <a:pt x="18834" y="125514"/>
                </a:lnTo>
                <a:lnTo>
                  <a:pt x="51375" y="111507"/>
                </a:lnTo>
                <a:lnTo>
                  <a:pt x="101911" y="79273"/>
                </a:lnTo>
                <a:lnTo>
                  <a:pt x="150132" y="43485"/>
                </a:lnTo>
                <a:lnTo>
                  <a:pt x="175729" y="18821"/>
                </a:lnTo>
                <a:lnTo>
                  <a:pt x="172381" y="13464"/>
                </a:lnTo>
                <a:lnTo>
                  <a:pt x="168108" y="7262"/>
                </a:lnTo>
                <a:lnTo>
                  <a:pt x="162937" y="2135"/>
                </a:lnTo>
                <a:lnTo>
                  <a:pt x="156895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3105029" y="642899"/>
            <a:ext cx="175895" cy="125730"/>
          </a:xfrm>
          <a:custGeom>
            <a:avLst/>
            <a:gdLst/>
            <a:ahLst/>
            <a:cxnLst/>
            <a:rect l="l" t="t" r="r" b="b"/>
            <a:pathLst>
              <a:path w="175895" h="125729">
                <a:moveTo>
                  <a:pt x="156908" y="0"/>
                </a:moveTo>
                <a:lnTo>
                  <a:pt x="124638" y="13766"/>
                </a:lnTo>
                <a:lnTo>
                  <a:pt x="71562" y="45602"/>
                </a:lnTo>
                <a:lnTo>
                  <a:pt x="21932" y="81310"/>
                </a:lnTo>
                <a:lnTo>
                  <a:pt x="0" y="106692"/>
                </a:lnTo>
                <a:lnTo>
                  <a:pt x="908" y="115736"/>
                </a:lnTo>
                <a:lnTo>
                  <a:pt x="3992" y="121527"/>
                </a:lnTo>
                <a:lnTo>
                  <a:pt x="9788" y="124607"/>
                </a:lnTo>
                <a:lnTo>
                  <a:pt x="18834" y="125514"/>
                </a:lnTo>
                <a:lnTo>
                  <a:pt x="51375" y="111507"/>
                </a:lnTo>
                <a:lnTo>
                  <a:pt x="101911" y="79273"/>
                </a:lnTo>
                <a:lnTo>
                  <a:pt x="150132" y="43485"/>
                </a:lnTo>
                <a:lnTo>
                  <a:pt x="175729" y="18821"/>
                </a:lnTo>
                <a:lnTo>
                  <a:pt x="172381" y="13464"/>
                </a:lnTo>
                <a:lnTo>
                  <a:pt x="168109" y="7262"/>
                </a:lnTo>
                <a:lnTo>
                  <a:pt x="162942" y="2135"/>
                </a:lnTo>
                <a:lnTo>
                  <a:pt x="156908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192926" y="912775"/>
            <a:ext cx="119380" cy="175895"/>
          </a:xfrm>
          <a:custGeom>
            <a:avLst/>
            <a:gdLst/>
            <a:ahLst/>
            <a:cxnLst/>
            <a:rect l="l" t="t" r="r" b="b"/>
            <a:pathLst>
              <a:path w="119379" h="175894">
                <a:moveTo>
                  <a:pt x="119253" y="0"/>
                </a:moveTo>
                <a:lnTo>
                  <a:pt x="100418" y="0"/>
                </a:lnTo>
                <a:lnTo>
                  <a:pt x="77184" y="22234"/>
                </a:lnTo>
                <a:lnTo>
                  <a:pt x="43503" y="72366"/>
                </a:lnTo>
                <a:lnTo>
                  <a:pt x="13175" y="125538"/>
                </a:lnTo>
                <a:lnTo>
                  <a:pt x="0" y="156895"/>
                </a:lnTo>
                <a:lnTo>
                  <a:pt x="2190" y="162086"/>
                </a:lnTo>
                <a:lnTo>
                  <a:pt x="7412" y="168306"/>
                </a:lnTo>
                <a:lnTo>
                  <a:pt x="13635" y="173526"/>
                </a:lnTo>
                <a:lnTo>
                  <a:pt x="18834" y="175717"/>
                </a:lnTo>
                <a:lnTo>
                  <a:pt x="43134" y="153767"/>
                </a:lnTo>
                <a:lnTo>
                  <a:pt x="76696" y="102541"/>
                </a:lnTo>
                <a:lnTo>
                  <a:pt x="106432" y="43973"/>
                </a:lnTo>
                <a:lnTo>
                  <a:pt x="119253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3017163" y="912775"/>
            <a:ext cx="119380" cy="175895"/>
          </a:xfrm>
          <a:custGeom>
            <a:avLst/>
            <a:gdLst/>
            <a:ahLst/>
            <a:cxnLst/>
            <a:rect l="l" t="t" r="r" b="b"/>
            <a:pathLst>
              <a:path w="119380" h="175894">
                <a:moveTo>
                  <a:pt x="119240" y="0"/>
                </a:moveTo>
                <a:lnTo>
                  <a:pt x="100418" y="0"/>
                </a:lnTo>
                <a:lnTo>
                  <a:pt x="77184" y="22234"/>
                </a:lnTo>
                <a:lnTo>
                  <a:pt x="43503" y="72366"/>
                </a:lnTo>
                <a:lnTo>
                  <a:pt x="13175" y="125538"/>
                </a:lnTo>
                <a:lnTo>
                  <a:pt x="0" y="156895"/>
                </a:lnTo>
                <a:lnTo>
                  <a:pt x="2190" y="162086"/>
                </a:lnTo>
                <a:lnTo>
                  <a:pt x="7412" y="168306"/>
                </a:lnTo>
                <a:lnTo>
                  <a:pt x="13635" y="173526"/>
                </a:lnTo>
                <a:lnTo>
                  <a:pt x="18834" y="175717"/>
                </a:lnTo>
                <a:lnTo>
                  <a:pt x="43132" y="153767"/>
                </a:lnTo>
                <a:lnTo>
                  <a:pt x="76690" y="102541"/>
                </a:lnTo>
                <a:lnTo>
                  <a:pt x="106421" y="43973"/>
                </a:lnTo>
                <a:lnTo>
                  <a:pt x="119240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0" y="1182645"/>
            <a:ext cx="174625" cy="100965"/>
          </a:xfrm>
          <a:custGeom>
            <a:avLst/>
            <a:gdLst/>
            <a:ahLst/>
            <a:cxnLst/>
            <a:rect l="l" t="t" r="r" b="b"/>
            <a:pathLst>
              <a:path w="174625" h="100965">
                <a:moveTo>
                  <a:pt x="155271" y="0"/>
                </a:moveTo>
                <a:lnTo>
                  <a:pt x="118989" y="10470"/>
                </a:lnTo>
                <a:lnTo>
                  <a:pt x="61828" y="34720"/>
                </a:lnTo>
                <a:lnTo>
                  <a:pt x="9024" y="62005"/>
                </a:lnTo>
                <a:lnTo>
                  <a:pt x="0" y="69618"/>
                </a:lnTo>
                <a:lnTo>
                  <a:pt x="0" y="99951"/>
                </a:lnTo>
                <a:lnTo>
                  <a:pt x="4649" y="100418"/>
                </a:lnTo>
                <a:lnTo>
                  <a:pt x="40717" y="89840"/>
                </a:lnTo>
                <a:lnTo>
                  <a:pt x="97902" y="65411"/>
                </a:lnTo>
                <a:lnTo>
                  <a:pt x="150824" y="38086"/>
                </a:lnTo>
                <a:lnTo>
                  <a:pt x="174105" y="18821"/>
                </a:lnTo>
                <a:lnTo>
                  <a:pt x="173196" y="9783"/>
                </a:lnTo>
                <a:lnTo>
                  <a:pt x="170113" y="3990"/>
                </a:lnTo>
                <a:lnTo>
                  <a:pt x="164316" y="908"/>
                </a:lnTo>
                <a:lnTo>
                  <a:pt x="155271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2521353" y="1144982"/>
            <a:ext cx="157480" cy="151130"/>
          </a:xfrm>
          <a:custGeom>
            <a:avLst/>
            <a:gdLst/>
            <a:ahLst/>
            <a:cxnLst/>
            <a:rect l="l" t="t" r="r" b="b"/>
            <a:pathLst>
              <a:path w="157480" h="151130">
                <a:moveTo>
                  <a:pt x="25107" y="0"/>
                </a:moveTo>
                <a:lnTo>
                  <a:pt x="14064" y="1967"/>
                </a:lnTo>
                <a:lnTo>
                  <a:pt x="7948" y="7339"/>
                </a:lnTo>
                <a:lnTo>
                  <a:pt x="4135" y="15317"/>
                </a:lnTo>
                <a:lnTo>
                  <a:pt x="0" y="25107"/>
                </a:lnTo>
                <a:lnTo>
                  <a:pt x="24003" y="50727"/>
                </a:lnTo>
                <a:lnTo>
                  <a:pt x="68360" y="93210"/>
                </a:lnTo>
                <a:lnTo>
                  <a:pt x="113056" y="133023"/>
                </a:lnTo>
                <a:lnTo>
                  <a:pt x="138074" y="150634"/>
                </a:lnTo>
                <a:lnTo>
                  <a:pt x="147114" y="149726"/>
                </a:lnTo>
                <a:lnTo>
                  <a:pt x="152911" y="146642"/>
                </a:lnTo>
                <a:lnTo>
                  <a:pt x="155998" y="140845"/>
                </a:lnTo>
                <a:lnTo>
                  <a:pt x="156908" y="131800"/>
                </a:lnTo>
                <a:lnTo>
                  <a:pt x="138439" y="104407"/>
                </a:lnTo>
                <a:lnTo>
                  <a:pt x="96675" y="59856"/>
                </a:lnTo>
                <a:lnTo>
                  <a:pt x="52077" y="18327"/>
                </a:lnTo>
                <a:lnTo>
                  <a:pt x="25107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2810051" y="1182645"/>
            <a:ext cx="188595" cy="100965"/>
          </a:xfrm>
          <a:custGeom>
            <a:avLst/>
            <a:gdLst/>
            <a:ahLst/>
            <a:cxnLst/>
            <a:rect l="l" t="t" r="r" b="b"/>
            <a:pathLst>
              <a:path w="188594" h="100965">
                <a:moveTo>
                  <a:pt x="169456" y="0"/>
                </a:moveTo>
                <a:lnTo>
                  <a:pt x="133168" y="10470"/>
                </a:lnTo>
                <a:lnTo>
                  <a:pt x="76007" y="34720"/>
                </a:lnTo>
                <a:lnTo>
                  <a:pt x="23207" y="62005"/>
                </a:lnTo>
                <a:lnTo>
                  <a:pt x="0" y="81584"/>
                </a:lnTo>
                <a:lnTo>
                  <a:pt x="908" y="90630"/>
                </a:lnTo>
                <a:lnTo>
                  <a:pt x="3992" y="96426"/>
                </a:lnTo>
                <a:lnTo>
                  <a:pt x="9788" y="99510"/>
                </a:lnTo>
                <a:lnTo>
                  <a:pt x="18834" y="100418"/>
                </a:lnTo>
                <a:lnTo>
                  <a:pt x="54902" y="89840"/>
                </a:lnTo>
                <a:lnTo>
                  <a:pt x="112087" y="65411"/>
                </a:lnTo>
                <a:lnTo>
                  <a:pt x="165009" y="38086"/>
                </a:lnTo>
                <a:lnTo>
                  <a:pt x="188290" y="18821"/>
                </a:lnTo>
                <a:lnTo>
                  <a:pt x="187381" y="9783"/>
                </a:lnTo>
                <a:lnTo>
                  <a:pt x="184297" y="3990"/>
                </a:lnTo>
                <a:lnTo>
                  <a:pt x="178501" y="908"/>
                </a:lnTo>
                <a:lnTo>
                  <a:pt x="169456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2119683" y="1465061"/>
            <a:ext cx="38100" cy="201295"/>
          </a:xfrm>
          <a:custGeom>
            <a:avLst/>
            <a:gdLst/>
            <a:ahLst/>
            <a:cxnLst/>
            <a:rect l="l" t="t" r="r" b="b"/>
            <a:pathLst>
              <a:path w="38100" h="201294">
                <a:moveTo>
                  <a:pt x="33896" y="0"/>
                </a:moveTo>
                <a:lnTo>
                  <a:pt x="25107" y="0"/>
                </a:lnTo>
                <a:lnTo>
                  <a:pt x="14985" y="1856"/>
                </a:lnTo>
                <a:lnTo>
                  <a:pt x="7043" y="7043"/>
                </a:lnTo>
                <a:lnTo>
                  <a:pt x="1856" y="14985"/>
                </a:lnTo>
                <a:lnTo>
                  <a:pt x="0" y="25107"/>
                </a:lnTo>
                <a:lnTo>
                  <a:pt x="0" y="192277"/>
                </a:lnTo>
                <a:lnTo>
                  <a:pt x="3759" y="200837"/>
                </a:lnTo>
                <a:lnTo>
                  <a:pt x="12547" y="200837"/>
                </a:lnTo>
                <a:lnTo>
                  <a:pt x="22669" y="198981"/>
                </a:lnTo>
                <a:lnTo>
                  <a:pt x="30611" y="193794"/>
                </a:lnTo>
                <a:lnTo>
                  <a:pt x="35798" y="185851"/>
                </a:lnTo>
                <a:lnTo>
                  <a:pt x="37655" y="175729"/>
                </a:lnTo>
                <a:lnTo>
                  <a:pt x="37655" y="8559"/>
                </a:lnTo>
                <a:lnTo>
                  <a:pt x="33896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4648" y="2013994"/>
            <a:ext cx="194945" cy="69215"/>
          </a:xfrm>
          <a:custGeom>
            <a:avLst/>
            <a:gdLst/>
            <a:ahLst/>
            <a:cxnLst/>
            <a:rect l="l" t="t" r="r" b="b"/>
            <a:pathLst>
              <a:path w="194945" h="69214">
                <a:moveTo>
                  <a:pt x="154733" y="0"/>
                </a:moveTo>
                <a:lnTo>
                  <a:pt x="122917" y="7608"/>
                </a:lnTo>
                <a:lnTo>
                  <a:pt x="99123" y="14620"/>
                </a:lnTo>
                <a:lnTo>
                  <a:pt x="72325" y="20130"/>
                </a:lnTo>
                <a:lnTo>
                  <a:pt x="39508" y="27500"/>
                </a:lnTo>
                <a:lnTo>
                  <a:pt x="11717" y="38168"/>
                </a:lnTo>
                <a:lnTo>
                  <a:pt x="0" y="53571"/>
                </a:lnTo>
                <a:lnTo>
                  <a:pt x="14864" y="68633"/>
                </a:lnTo>
                <a:lnTo>
                  <a:pt x="51874" y="67567"/>
                </a:lnTo>
                <a:lnTo>
                  <a:pt x="99652" y="57715"/>
                </a:lnTo>
                <a:lnTo>
                  <a:pt x="146820" y="46420"/>
                </a:lnTo>
                <a:lnTo>
                  <a:pt x="182003" y="41024"/>
                </a:lnTo>
                <a:lnTo>
                  <a:pt x="187162" y="34300"/>
                </a:lnTo>
                <a:lnTo>
                  <a:pt x="191120" y="29498"/>
                </a:lnTo>
                <a:lnTo>
                  <a:pt x="193656" y="24182"/>
                </a:lnTo>
                <a:lnTo>
                  <a:pt x="194551" y="15916"/>
                </a:lnTo>
                <a:lnTo>
                  <a:pt x="182601" y="26"/>
                </a:lnTo>
                <a:lnTo>
                  <a:pt x="154733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2828880" y="2013994"/>
            <a:ext cx="194945" cy="69215"/>
          </a:xfrm>
          <a:custGeom>
            <a:avLst/>
            <a:gdLst/>
            <a:ahLst/>
            <a:cxnLst/>
            <a:rect l="l" t="t" r="r" b="b"/>
            <a:pathLst>
              <a:path w="194944" h="69214">
                <a:moveTo>
                  <a:pt x="154733" y="0"/>
                </a:moveTo>
                <a:lnTo>
                  <a:pt x="122917" y="7608"/>
                </a:lnTo>
                <a:lnTo>
                  <a:pt x="99123" y="14620"/>
                </a:lnTo>
                <a:lnTo>
                  <a:pt x="72325" y="20130"/>
                </a:lnTo>
                <a:lnTo>
                  <a:pt x="39508" y="27500"/>
                </a:lnTo>
                <a:lnTo>
                  <a:pt x="11717" y="38168"/>
                </a:lnTo>
                <a:lnTo>
                  <a:pt x="0" y="53571"/>
                </a:lnTo>
                <a:lnTo>
                  <a:pt x="15042" y="68677"/>
                </a:lnTo>
                <a:lnTo>
                  <a:pt x="52408" y="67616"/>
                </a:lnTo>
                <a:lnTo>
                  <a:pt x="100453" y="57748"/>
                </a:lnTo>
                <a:lnTo>
                  <a:pt x="147532" y="46431"/>
                </a:lnTo>
                <a:lnTo>
                  <a:pt x="182003" y="41024"/>
                </a:lnTo>
                <a:lnTo>
                  <a:pt x="187168" y="34300"/>
                </a:lnTo>
                <a:lnTo>
                  <a:pt x="191125" y="29498"/>
                </a:lnTo>
                <a:lnTo>
                  <a:pt x="193658" y="24182"/>
                </a:lnTo>
                <a:lnTo>
                  <a:pt x="194551" y="15916"/>
                </a:lnTo>
                <a:lnTo>
                  <a:pt x="182601" y="26"/>
                </a:lnTo>
                <a:lnTo>
                  <a:pt x="154733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1931403" y="2017356"/>
            <a:ext cx="81915" cy="194945"/>
          </a:xfrm>
          <a:custGeom>
            <a:avLst/>
            <a:gdLst/>
            <a:ahLst/>
            <a:cxnLst/>
            <a:rect l="l" t="t" r="r" b="b"/>
            <a:pathLst>
              <a:path w="81914" h="194944">
                <a:moveTo>
                  <a:pt x="62763" y="0"/>
                </a:moveTo>
                <a:lnTo>
                  <a:pt x="42589" y="23618"/>
                </a:lnTo>
                <a:lnTo>
                  <a:pt x="22166" y="77103"/>
                </a:lnTo>
                <a:lnTo>
                  <a:pt x="6350" y="134400"/>
                </a:lnTo>
                <a:lnTo>
                  <a:pt x="0" y="169456"/>
                </a:lnTo>
                <a:lnTo>
                  <a:pt x="0" y="175729"/>
                </a:lnTo>
                <a:lnTo>
                  <a:pt x="908" y="184775"/>
                </a:lnTo>
                <a:lnTo>
                  <a:pt x="3990" y="190571"/>
                </a:lnTo>
                <a:lnTo>
                  <a:pt x="9783" y="193655"/>
                </a:lnTo>
                <a:lnTo>
                  <a:pt x="18821" y="194564"/>
                </a:lnTo>
                <a:lnTo>
                  <a:pt x="40995" y="171447"/>
                </a:lnTo>
                <a:lnTo>
                  <a:pt x="59399" y="118276"/>
                </a:lnTo>
                <a:lnTo>
                  <a:pt x="73204" y="59316"/>
                </a:lnTo>
                <a:lnTo>
                  <a:pt x="81584" y="18834"/>
                </a:lnTo>
                <a:lnTo>
                  <a:pt x="78236" y="13469"/>
                </a:lnTo>
                <a:lnTo>
                  <a:pt x="73964" y="7264"/>
                </a:lnTo>
                <a:lnTo>
                  <a:pt x="68797" y="2135"/>
                </a:lnTo>
                <a:lnTo>
                  <a:pt x="62763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349830" y="2174265"/>
            <a:ext cx="188595" cy="88265"/>
          </a:xfrm>
          <a:custGeom>
            <a:avLst/>
            <a:gdLst/>
            <a:ahLst/>
            <a:cxnLst/>
            <a:rect l="l" t="t" r="r" b="b"/>
            <a:pathLst>
              <a:path w="188595" h="88264">
                <a:moveTo>
                  <a:pt x="25107" y="0"/>
                </a:moveTo>
                <a:lnTo>
                  <a:pt x="8559" y="0"/>
                </a:lnTo>
                <a:lnTo>
                  <a:pt x="0" y="3746"/>
                </a:lnTo>
                <a:lnTo>
                  <a:pt x="0" y="12547"/>
                </a:lnTo>
                <a:lnTo>
                  <a:pt x="24525" y="35073"/>
                </a:lnTo>
                <a:lnTo>
                  <a:pt x="80044" y="59766"/>
                </a:lnTo>
                <a:lnTo>
                  <a:pt x="139474" y="79677"/>
                </a:lnTo>
                <a:lnTo>
                  <a:pt x="175729" y="87858"/>
                </a:lnTo>
                <a:lnTo>
                  <a:pt x="184518" y="87858"/>
                </a:lnTo>
                <a:lnTo>
                  <a:pt x="188277" y="79311"/>
                </a:lnTo>
                <a:lnTo>
                  <a:pt x="188277" y="69037"/>
                </a:lnTo>
                <a:lnTo>
                  <a:pt x="166002" y="48273"/>
                </a:lnTo>
                <a:lnTo>
                  <a:pt x="115279" y="25650"/>
                </a:lnTo>
                <a:lnTo>
                  <a:pt x="60263" y="7461"/>
                </a:lnTo>
                <a:lnTo>
                  <a:pt x="25107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3174066" y="2174265"/>
            <a:ext cx="188595" cy="88265"/>
          </a:xfrm>
          <a:custGeom>
            <a:avLst/>
            <a:gdLst/>
            <a:ahLst/>
            <a:cxnLst/>
            <a:rect l="l" t="t" r="r" b="b"/>
            <a:pathLst>
              <a:path w="188595" h="88264">
                <a:moveTo>
                  <a:pt x="18821" y="0"/>
                </a:moveTo>
                <a:lnTo>
                  <a:pt x="8559" y="0"/>
                </a:lnTo>
                <a:lnTo>
                  <a:pt x="0" y="3746"/>
                </a:lnTo>
                <a:lnTo>
                  <a:pt x="0" y="12547"/>
                </a:lnTo>
                <a:lnTo>
                  <a:pt x="24512" y="35475"/>
                </a:lnTo>
                <a:lnTo>
                  <a:pt x="80011" y="60123"/>
                </a:lnTo>
                <a:lnTo>
                  <a:pt x="139437" y="79811"/>
                </a:lnTo>
                <a:lnTo>
                  <a:pt x="175729" y="87858"/>
                </a:lnTo>
                <a:lnTo>
                  <a:pt x="184518" y="87858"/>
                </a:lnTo>
                <a:lnTo>
                  <a:pt x="188277" y="79311"/>
                </a:lnTo>
                <a:lnTo>
                  <a:pt x="188277" y="69037"/>
                </a:lnTo>
                <a:lnTo>
                  <a:pt x="166513" y="48006"/>
                </a:lnTo>
                <a:lnTo>
                  <a:pt x="116117" y="25412"/>
                </a:lnTo>
                <a:lnTo>
                  <a:pt x="59438" y="7372"/>
                </a:lnTo>
                <a:lnTo>
                  <a:pt x="18821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2496251" y="2193086"/>
            <a:ext cx="144780" cy="157480"/>
          </a:xfrm>
          <a:custGeom>
            <a:avLst/>
            <a:gdLst/>
            <a:ahLst/>
            <a:cxnLst/>
            <a:rect l="l" t="t" r="r" b="b"/>
            <a:pathLst>
              <a:path w="144780" h="157480">
                <a:moveTo>
                  <a:pt x="125514" y="0"/>
                </a:moveTo>
                <a:lnTo>
                  <a:pt x="100126" y="18688"/>
                </a:lnTo>
                <a:lnTo>
                  <a:pt x="57623" y="60818"/>
                </a:lnTo>
                <a:lnTo>
                  <a:pt x="17686" y="105489"/>
                </a:lnTo>
                <a:lnTo>
                  <a:pt x="0" y="131800"/>
                </a:lnTo>
                <a:lnTo>
                  <a:pt x="0" y="148348"/>
                </a:lnTo>
                <a:lnTo>
                  <a:pt x="3759" y="156908"/>
                </a:lnTo>
                <a:lnTo>
                  <a:pt x="12547" y="156908"/>
                </a:lnTo>
                <a:lnTo>
                  <a:pt x="41226" y="138388"/>
                </a:lnTo>
                <a:lnTo>
                  <a:pt x="85634" y="96015"/>
                </a:lnTo>
                <a:lnTo>
                  <a:pt x="126449" y="49570"/>
                </a:lnTo>
                <a:lnTo>
                  <a:pt x="144348" y="18834"/>
                </a:lnTo>
                <a:lnTo>
                  <a:pt x="143439" y="9788"/>
                </a:lnTo>
                <a:lnTo>
                  <a:pt x="140355" y="3992"/>
                </a:lnTo>
                <a:lnTo>
                  <a:pt x="134559" y="908"/>
                </a:lnTo>
                <a:lnTo>
                  <a:pt x="125514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2489972" y="2538271"/>
            <a:ext cx="194945" cy="44450"/>
          </a:xfrm>
          <a:custGeom>
            <a:avLst/>
            <a:gdLst/>
            <a:ahLst/>
            <a:cxnLst/>
            <a:rect l="l" t="t" r="r" b="b"/>
            <a:pathLst>
              <a:path w="194944" h="44450">
                <a:moveTo>
                  <a:pt x="175729" y="0"/>
                </a:moveTo>
                <a:lnTo>
                  <a:pt x="25107" y="0"/>
                </a:lnTo>
                <a:lnTo>
                  <a:pt x="14985" y="1856"/>
                </a:lnTo>
                <a:lnTo>
                  <a:pt x="7043" y="7043"/>
                </a:lnTo>
                <a:lnTo>
                  <a:pt x="1856" y="14985"/>
                </a:lnTo>
                <a:lnTo>
                  <a:pt x="0" y="25107"/>
                </a:lnTo>
                <a:lnTo>
                  <a:pt x="908" y="34147"/>
                </a:lnTo>
                <a:lnTo>
                  <a:pt x="3990" y="39944"/>
                </a:lnTo>
                <a:lnTo>
                  <a:pt x="9783" y="43031"/>
                </a:lnTo>
                <a:lnTo>
                  <a:pt x="18821" y="43941"/>
                </a:lnTo>
                <a:lnTo>
                  <a:pt x="163182" y="43941"/>
                </a:lnTo>
                <a:lnTo>
                  <a:pt x="173252" y="43420"/>
                </a:lnTo>
                <a:lnTo>
                  <a:pt x="179944" y="42027"/>
                </a:lnTo>
                <a:lnTo>
                  <a:pt x="186101" y="40020"/>
                </a:lnTo>
                <a:lnTo>
                  <a:pt x="194564" y="37655"/>
                </a:lnTo>
                <a:lnTo>
                  <a:pt x="194564" y="18834"/>
                </a:lnTo>
                <a:lnTo>
                  <a:pt x="193655" y="9788"/>
                </a:lnTo>
                <a:lnTo>
                  <a:pt x="190571" y="3992"/>
                </a:lnTo>
                <a:lnTo>
                  <a:pt x="184775" y="908"/>
                </a:lnTo>
                <a:lnTo>
                  <a:pt x="175729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1711738" y="2594755"/>
            <a:ext cx="113030" cy="182245"/>
          </a:xfrm>
          <a:custGeom>
            <a:avLst/>
            <a:gdLst/>
            <a:ahLst/>
            <a:cxnLst/>
            <a:rect l="l" t="t" r="r" b="b"/>
            <a:pathLst>
              <a:path w="113030" h="182244">
                <a:moveTo>
                  <a:pt x="109207" y="0"/>
                </a:moveTo>
                <a:lnTo>
                  <a:pt x="100418" y="0"/>
                </a:lnTo>
                <a:lnTo>
                  <a:pt x="74934" y="22911"/>
                </a:lnTo>
                <a:lnTo>
                  <a:pt x="41503" y="74695"/>
                </a:lnTo>
                <a:lnTo>
                  <a:pt x="12425" y="129926"/>
                </a:lnTo>
                <a:lnTo>
                  <a:pt x="0" y="163182"/>
                </a:lnTo>
                <a:lnTo>
                  <a:pt x="908" y="172222"/>
                </a:lnTo>
                <a:lnTo>
                  <a:pt x="3992" y="178019"/>
                </a:lnTo>
                <a:lnTo>
                  <a:pt x="9788" y="181105"/>
                </a:lnTo>
                <a:lnTo>
                  <a:pt x="18834" y="182016"/>
                </a:lnTo>
                <a:lnTo>
                  <a:pt x="40834" y="160108"/>
                </a:lnTo>
                <a:lnTo>
                  <a:pt x="72382" y="109997"/>
                </a:lnTo>
                <a:lnTo>
                  <a:pt x="100688" y="55100"/>
                </a:lnTo>
                <a:lnTo>
                  <a:pt x="112966" y="18834"/>
                </a:lnTo>
                <a:lnTo>
                  <a:pt x="112966" y="8559"/>
                </a:lnTo>
                <a:lnTo>
                  <a:pt x="109207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4535970" y="2677029"/>
            <a:ext cx="36195" cy="100330"/>
          </a:xfrm>
          <a:custGeom>
            <a:avLst/>
            <a:gdLst/>
            <a:ahLst/>
            <a:cxnLst/>
            <a:rect l="l" t="t" r="r" b="b"/>
            <a:pathLst>
              <a:path w="36195" h="100330">
                <a:moveTo>
                  <a:pt x="36029" y="0"/>
                </a:moveTo>
                <a:lnTo>
                  <a:pt x="12297" y="43731"/>
                </a:lnTo>
                <a:lnTo>
                  <a:pt x="0" y="80909"/>
                </a:lnTo>
                <a:lnTo>
                  <a:pt x="908" y="89947"/>
                </a:lnTo>
                <a:lnTo>
                  <a:pt x="3992" y="95739"/>
                </a:lnTo>
                <a:lnTo>
                  <a:pt x="9788" y="98822"/>
                </a:lnTo>
                <a:lnTo>
                  <a:pt x="18834" y="99730"/>
                </a:lnTo>
                <a:lnTo>
                  <a:pt x="36029" y="86292"/>
                </a:lnTo>
                <a:lnTo>
                  <a:pt x="36029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651082" y="2883453"/>
            <a:ext cx="182245" cy="100965"/>
          </a:xfrm>
          <a:custGeom>
            <a:avLst/>
            <a:gdLst/>
            <a:ahLst/>
            <a:cxnLst/>
            <a:rect l="l" t="t" r="r" b="b"/>
            <a:pathLst>
              <a:path w="182244" h="100964">
                <a:moveTo>
                  <a:pt x="12547" y="0"/>
                </a:moveTo>
                <a:lnTo>
                  <a:pt x="3759" y="0"/>
                </a:lnTo>
                <a:lnTo>
                  <a:pt x="0" y="8559"/>
                </a:lnTo>
                <a:lnTo>
                  <a:pt x="0" y="18834"/>
                </a:lnTo>
                <a:lnTo>
                  <a:pt x="23811" y="39446"/>
                </a:lnTo>
                <a:lnTo>
                  <a:pt x="77095" y="66617"/>
                </a:lnTo>
                <a:lnTo>
                  <a:pt x="132627" y="90293"/>
                </a:lnTo>
                <a:lnTo>
                  <a:pt x="163182" y="100418"/>
                </a:lnTo>
                <a:lnTo>
                  <a:pt x="172220" y="99510"/>
                </a:lnTo>
                <a:lnTo>
                  <a:pt x="178012" y="96427"/>
                </a:lnTo>
                <a:lnTo>
                  <a:pt x="181095" y="90635"/>
                </a:lnTo>
                <a:lnTo>
                  <a:pt x="182003" y="81597"/>
                </a:lnTo>
                <a:lnTo>
                  <a:pt x="158973" y="59600"/>
                </a:lnTo>
                <a:lnTo>
                  <a:pt x="106467" y="32578"/>
                </a:lnTo>
                <a:lnTo>
                  <a:pt x="49365" y="9667"/>
                </a:lnTo>
                <a:lnTo>
                  <a:pt x="12547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3475318" y="2883453"/>
            <a:ext cx="182245" cy="100965"/>
          </a:xfrm>
          <a:custGeom>
            <a:avLst/>
            <a:gdLst/>
            <a:ahLst/>
            <a:cxnLst/>
            <a:rect l="l" t="t" r="r" b="b"/>
            <a:pathLst>
              <a:path w="182245" h="100964">
                <a:moveTo>
                  <a:pt x="12547" y="0"/>
                </a:moveTo>
                <a:lnTo>
                  <a:pt x="3759" y="0"/>
                </a:lnTo>
                <a:lnTo>
                  <a:pt x="0" y="8559"/>
                </a:lnTo>
                <a:lnTo>
                  <a:pt x="0" y="18834"/>
                </a:lnTo>
                <a:lnTo>
                  <a:pt x="23809" y="39446"/>
                </a:lnTo>
                <a:lnTo>
                  <a:pt x="77090" y="66617"/>
                </a:lnTo>
                <a:lnTo>
                  <a:pt x="132621" y="90293"/>
                </a:lnTo>
                <a:lnTo>
                  <a:pt x="163182" y="100418"/>
                </a:lnTo>
                <a:lnTo>
                  <a:pt x="172220" y="99510"/>
                </a:lnTo>
                <a:lnTo>
                  <a:pt x="178012" y="96427"/>
                </a:lnTo>
                <a:lnTo>
                  <a:pt x="181095" y="90635"/>
                </a:lnTo>
                <a:lnTo>
                  <a:pt x="182003" y="81597"/>
                </a:lnTo>
                <a:lnTo>
                  <a:pt x="158973" y="59600"/>
                </a:lnTo>
                <a:lnTo>
                  <a:pt x="106467" y="32578"/>
                </a:lnTo>
                <a:lnTo>
                  <a:pt x="49365" y="9667"/>
                </a:lnTo>
                <a:lnTo>
                  <a:pt x="12547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1385384" y="2983868"/>
            <a:ext cx="163195" cy="138430"/>
          </a:xfrm>
          <a:custGeom>
            <a:avLst/>
            <a:gdLst/>
            <a:ahLst/>
            <a:cxnLst/>
            <a:rect l="l" t="t" r="r" b="b"/>
            <a:pathLst>
              <a:path w="163194" h="138430">
                <a:moveTo>
                  <a:pt x="18821" y="0"/>
                </a:moveTo>
                <a:lnTo>
                  <a:pt x="9783" y="910"/>
                </a:lnTo>
                <a:lnTo>
                  <a:pt x="3990" y="3997"/>
                </a:lnTo>
                <a:lnTo>
                  <a:pt x="908" y="9794"/>
                </a:lnTo>
                <a:lnTo>
                  <a:pt x="0" y="18834"/>
                </a:lnTo>
                <a:lnTo>
                  <a:pt x="21152" y="45341"/>
                </a:lnTo>
                <a:lnTo>
                  <a:pt x="68435" y="85455"/>
                </a:lnTo>
                <a:lnTo>
                  <a:pt x="117587" y="122068"/>
                </a:lnTo>
                <a:lnTo>
                  <a:pt x="144348" y="138074"/>
                </a:lnTo>
                <a:lnTo>
                  <a:pt x="153393" y="137167"/>
                </a:lnTo>
                <a:lnTo>
                  <a:pt x="159189" y="134088"/>
                </a:lnTo>
                <a:lnTo>
                  <a:pt x="162273" y="128296"/>
                </a:lnTo>
                <a:lnTo>
                  <a:pt x="163182" y="119253"/>
                </a:lnTo>
                <a:lnTo>
                  <a:pt x="141936" y="92138"/>
                </a:lnTo>
                <a:lnTo>
                  <a:pt x="94497" y="52087"/>
                </a:lnTo>
                <a:lnTo>
                  <a:pt x="45310" y="15806"/>
                </a:lnTo>
                <a:lnTo>
                  <a:pt x="18821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bk object 45"/>
          <p:cNvSpPr/>
          <p:nvPr/>
        </p:nvSpPr>
        <p:spPr>
          <a:xfrm>
            <a:off x="4209617" y="2983868"/>
            <a:ext cx="163195" cy="138430"/>
          </a:xfrm>
          <a:custGeom>
            <a:avLst/>
            <a:gdLst/>
            <a:ahLst/>
            <a:cxnLst/>
            <a:rect l="l" t="t" r="r" b="b"/>
            <a:pathLst>
              <a:path w="163195" h="138430">
                <a:moveTo>
                  <a:pt x="18821" y="0"/>
                </a:moveTo>
                <a:lnTo>
                  <a:pt x="9783" y="910"/>
                </a:lnTo>
                <a:lnTo>
                  <a:pt x="3990" y="3997"/>
                </a:lnTo>
                <a:lnTo>
                  <a:pt x="908" y="9794"/>
                </a:lnTo>
                <a:lnTo>
                  <a:pt x="0" y="18834"/>
                </a:lnTo>
                <a:lnTo>
                  <a:pt x="21154" y="45341"/>
                </a:lnTo>
                <a:lnTo>
                  <a:pt x="68440" y="85455"/>
                </a:lnTo>
                <a:lnTo>
                  <a:pt x="117593" y="122068"/>
                </a:lnTo>
                <a:lnTo>
                  <a:pt x="144348" y="138074"/>
                </a:lnTo>
                <a:lnTo>
                  <a:pt x="153393" y="137167"/>
                </a:lnTo>
                <a:lnTo>
                  <a:pt x="159189" y="134088"/>
                </a:lnTo>
                <a:lnTo>
                  <a:pt x="162273" y="128296"/>
                </a:lnTo>
                <a:lnTo>
                  <a:pt x="163182" y="119253"/>
                </a:lnTo>
                <a:lnTo>
                  <a:pt x="141917" y="92545"/>
                </a:lnTo>
                <a:lnTo>
                  <a:pt x="94445" y="52449"/>
                </a:lnTo>
                <a:lnTo>
                  <a:pt x="45251" y="15941"/>
                </a:lnTo>
                <a:lnTo>
                  <a:pt x="18821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bk object 46"/>
          <p:cNvSpPr/>
          <p:nvPr/>
        </p:nvSpPr>
        <p:spPr>
          <a:xfrm>
            <a:off x="186653" y="2983868"/>
            <a:ext cx="75565" cy="194945"/>
          </a:xfrm>
          <a:custGeom>
            <a:avLst/>
            <a:gdLst/>
            <a:ahLst/>
            <a:cxnLst/>
            <a:rect l="l" t="t" r="r" b="b"/>
            <a:pathLst>
              <a:path w="75564" h="194944">
                <a:moveTo>
                  <a:pt x="18834" y="0"/>
                </a:moveTo>
                <a:lnTo>
                  <a:pt x="9788" y="910"/>
                </a:lnTo>
                <a:lnTo>
                  <a:pt x="3992" y="3997"/>
                </a:lnTo>
                <a:lnTo>
                  <a:pt x="908" y="9794"/>
                </a:lnTo>
                <a:lnTo>
                  <a:pt x="0" y="18834"/>
                </a:lnTo>
                <a:lnTo>
                  <a:pt x="5563" y="60474"/>
                </a:lnTo>
                <a:lnTo>
                  <a:pt x="19543" y="119305"/>
                </a:lnTo>
                <a:lnTo>
                  <a:pt x="37874" y="171833"/>
                </a:lnTo>
                <a:lnTo>
                  <a:pt x="56489" y="194564"/>
                </a:lnTo>
                <a:lnTo>
                  <a:pt x="65527" y="193655"/>
                </a:lnTo>
                <a:lnTo>
                  <a:pt x="71320" y="190573"/>
                </a:lnTo>
                <a:lnTo>
                  <a:pt x="74402" y="184780"/>
                </a:lnTo>
                <a:lnTo>
                  <a:pt x="75311" y="175742"/>
                </a:lnTo>
                <a:lnTo>
                  <a:pt x="69263" y="135429"/>
                </a:lnTo>
                <a:lnTo>
                  <a:pt x="54478" y="76446"/>
                </a:lnTo>
                <a:lnTo>
                  <a:pt x="35990" y="23175"/>
                </a:lnTo>
                <a:lnTo>
                  <a:pt x="18834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bk object 47"/>
          <p:cNvSpPr/>
          <p:nvPr/>
        </p:nvSpPr>
        <p:spPr>
          <a:xfrm>
            <a:off x="3010885" y="2983868"/>
            <a:ext cx="75565" cy="194945"/>
          </a:xfrm>
          <a:custGeom>
            <a:avLst/>
            <a:gdLst/>
            <a:ahLst/>
            <a:cxnLst/>
            <a:rect l="l" t="t" r="r" b="b"/>
            <a:pathLst>
              <a:path w="75564" h="194944">
                <a:moveTo>
                  <a:pt x="18834" y="0"/>
                </a:moveTo>
                <a:lnTo>
                  <a:pt x="9788" y="910"/>
                </a:lnTo>
                <a:lnTo>
                  <a:pt x="3992" y="3997"/>
                </a:lnTo>
                <a:lnTo>
                  <a:pt x="908" y="9794"/>
                </a:lnTo>
                <a:lnTo>
                  <a:pt x="0" y="18834"/>
                </a:lnTo>
                <a:lnTo>
                  <a:pt x="5563" y="60474"/>
                </a:lnTo>
                <a:lnTo>
                  <a:pt x="19543" y="119305"/>
                </a:lnTo>
                <a:lnTo>
                  <a:pt x="37874" y="171833"/>
                </a:lnTo>
                <a:lnTo>
                  <a:pt x="56489" y="194564"/>
                </a:lnTo>
                <a:lnTo>
                  <a:pt x="65527" y="193655"/>
                </a:lnTo>
                <a:lnTo>
                  <a:pt x="71320" y="190573"/>
                </a:lnTo>
                <a:lnTo>
                  <a:pt x="74402" y="184780"/>
                </a:lnTo>
                <a:lnTo>
                  <a:pt x="75311" y="175742"/>
                </a:lnTo>
                <a:lnTo>
                  <a:pt x="69265" y="135429"/>
                </a:lnTo>
                <a:lnTo>
                  <a:pt x="54483" y="76446"/>
                </a:lnTo>
                <a:lnTo>
                  <a:pt x="35995" y="23175"/>
                </a:lnTo>
                <a:lnTo>
                  <a:pt x="18834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bk object 48"/>
          <p:cNvSpPr/>
          <p:nvPr/>
        </p:nvSpPr>
        <p:spPr>
          <a:xfrm>
            <a:off x="4153132" y="3385544"/>
            <a:ext cx="50165" cy="194945"/>
          </a:xfrm>
          <a:custGeom>
            <a:avLst/>
            <a:gdLst/>
            <a:ahLst/>
            <a:cxnLst/>
            <a:rect l="l" t="t" r="r" b="b"/>
            <a:pathLst>
              <a:path w="50164" h="194945">
                <a:moveTo>
                  <a:pt x="31381" y="0"/>
                </a:moveTo>
                <a:lnTo>
                  <a:pt x="14996" y="22821"/>
                </a:lnTo>
                <a:lnTo>
                  <a:pt x="5484" y="75501"/>
                </a:lnTo>
                <a:lnTo>
                  <a:pt x="1076" y="134363"/>
                </a:lnTo>
                <a:lnTo>
                  <a:pt x="0" y="175729"/>
                </a:lnTo>
                <a:lnTo>
                  <a:pt x="908" y="184775"/>
                </a:lnTo>
                <a:lnTo>
                  <a:pt x="3992" y="190571"/>
                </a:lnTo>
                <a:lnTo>
                  <a:pt x="9788" y="193655"/>
                </a:lnTo>
                <a:lnTo>
                  <a:pt x="18834" y="194563"/>
                </a:lnTo>
                <a:lnTo>
                  <a:pt x="34707" y="174329"/>
                </a:lnTo>
                <a:lnTo>
                  <a:pt x="45659" y="126077"/>
                </a:lnTo>
                <a:lnTo>
                  <a:pt x="49929" y="68486"/>
                </a:lnTo>
                <a:lnTo>
                  <a:pt x="45756" y="20234"/>
                </a:lnTo>
                <a:lnTo>
                  <a:pt x="31381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bk object 49"/>
          <p:cNvSpPr/>
          <p:nvPr/>
        </p:nvSpPr>
        <p:spPr>
          <a:xfrm>
            <a:off x="1328896" y="3385544"/>
            <a:ext cx="50165" cy="194945"/>
          </a:xfrm>
          <a:custGeom>
            <a:avLst/>
            <a:gdLst/>
            <a:ahLst/>
            <a:cxnLst/>
            <a:rect l="l" t="t" r="r" b="b"/>
            <a:pathLst>
              <a:path w="50165" h="194945">
                <a:moveTo>
                  <a:pt x="31381" y="0"/>
                </a:moveTo>
                <a:lnTo>
                  <a:pt x="14996" y="22821"/>
                </a:lnTo>
                <a:lnTo>
                  <a:pt x="5484" y="75501"/>
                </a:lnTo>
                <a:lnTo>
                  <a:pt x="1076" y="134363"/>
                </a:lnTo>
                <a:lnTo>
                  <a:pt x="0" y="175729"/>
                </a:lnTo>
                <a:lnTo>
                  <a:pt x="908" y="184775"/>
                </a:lnTo>
                <a:lnTo>
                  <a:pt x="3992" y="190571"/>
                </a:lnTo>
                <a:lnTo>
                  <a:pt x="9788" y="193655"/>
                </a:lnTo>
                <a:lnTo>
                  <a:pt x="18834" y="194563"/>
                </a:lnTo>
                <a:lnTo>
                  <a:pt x="34707" y="174329"/>
                </a:lnTo>
                <a:lnTo>
                  <a:pt x="45659" y="126077"/>
                </a:lnTo>
                <a:lnTo>
                  <a:pt x="49929" y="68486"/>
                </a:lnTo>
                <a:lnTo>
                  <a:pt x="45756" y="20234"/>
                </a:lnTo>
                <a:lnTo>
                  <a:pt x="31381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bk object 50"/>
          <p:cNvSpPr/>
          <p:nvPr/>
        </p:nvSpPr>
        <p:spPr>
          <a:xfrm>
            <a:off x="280793" y="3467135"/>
            <a:ext cx="175895" cy="125730"/>
          </a:xfrm>
          <a:custGeom>
            <a:avLst/>
            <a:gdLst/>
            <a:ahLst/>
            <a:cxnLst/>
            <a:rect l="l" t="t" r="r" b="b"/>
            <a:pathLst>
              <a:path w="175895" h="125729">
                <a:moveTo>
                  <a:pt x="156895" y="0"/>
                </a:moveTo>
                <a:lnTo>
                  <a:pt x="124633" y="13766"/>
                </a:lnTo>
                <a:lnTo>
                  <a:pt x="71561" y="45602"/>
                </a:lnTo>
                <a:lnTo>
                  <a:pt x="21932" y="81310"/>
                </a:lnTo>
                <a:lnTo>
                  <a:pt x="0" y="106692"/>
                </a:lnTo>
                <a:lnTo>
                  <a:pt x="908" y="115732"/>
                </a:lnTo>
                <a:lnTo>
                  <a:pt x="3992" y="121529"/>
                </a:lnTo>
                <a:lnTo>
                  <a:pt x="9788" y="124616"/>
                </a:lnTo>
                <a:lnTo>
                  <a:pt x="18834" y="125526"/>
                </a:lnTo>
                <a:lnTo>
                  <a:pt x="51375" y="111518"/>
                </a:lnTo>
                <a:lnTo>
                  <a:pt x="101911" y="79281"/>
                </a:lnTo>
                <a:lnTo>
                  <a:pt x="150132" y="43493"/>
                </a:lnTo>
                <a:lnTo>
                  <a:pt x="175729" y="18834"/>
                </a:lnTo>
                <a:lnTo>
                  <a:pt x="172381" y="13469"/>
                </a:lnTo>
                <a:lnTo>
                  <a:pt x="168108" y="7264"/>
                </a:lnTo>
                <a:lnTo>
                  <a:pt x="162937" y="2135"/>
                </a:lnTo>
                <a:lnTo>
                  <a:pt x="156895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bk object 51"/>
          <p:cNvSpPr/>
          <p:nvPr/>
        </p:nvSpPr>
        <p:spPr>
          <a:xfrm>
            <a:off x="3105029" y="3467135"/>
            <a:ext cx="175895" cy="125730"/>
          </a:xfrm>
          <a:custGeom>
            <a:avLst/>
            <a:gdLst/>
            <a:ahLst/>
            <a:cxnLst/>
            <a:rect l="l" t="t" r="r" b="b"/>
            <a:pathLst>
              <a:path w="175895" h="125729">
                <a:moveTo>
                  <a:pt x="156908" y="0"/>
                </a:moveTo>
                <a:lnTo>
                  <a:pt x="124638" y="13766"/>
                </a:lnTo>
                <a:lnTo>
                  <a:pt x="71562" y="45602"/>
                </a:lnTo>
                <a:lnTo>
                  <a:pt x="21932" y="81310"/>
                </a:lnTo>
                <a:lnTo>
                  <a:pt x="0" y="106692"/>
                </a:lnTo>
                <a:lnTo>
                  <a:pt x="908" y="115732"/>
                </a:lnTo>
                <a:lnTo>
                  <a:pt x="3992" y="121529"/>
                </a:lnTo>
                <a:lnTo>
                  <a:pt x="9788" y="124616"/>
                </a:lnTo>
                <a:lnTo>
                  <a:pt x="18834" y="125526"/>
                </a:lnTo>
                <a:lnTo>
                  <a:pt x="51375" y="111518"/>
                </a:lnTo>
                <a:lnTo>
                  <a:pt x="101911" y="79281"/>
                </a:lnTo>
                <a:lnTo>
                  <a:pt x="150132" y="43493"/>
                </a:lnTo>
                <a:lnTo>
                  <a:pt x="175729" y="18834"/>
                </a:lnTo>
                <a:lnTo>
                  <a:pt x="172381" y="13469"/>
                </a:lnTo>
                <a:lnTo>
                  <a:pt x="168109" y="7264"/>
                </a:lnTo>
                <a:lnTo>
                  <a:pt x="162942" y="2135"/>
                </a:lnTo>
                <a:lnTo>
                  <a:pt x="156908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bk object 52"/>
          <p:cNvSpPr/>
          <p:nvPr/>
        </p:nvSpPr>
        <p:spPr>
          <a:xfrm>
            <a:off x="192926" y="3736999"/>
            <a:ext cx="119380" cy="175895"/>
          </a:xfrm>
          <a:custGeom>
            <a:avLst/>
            <a:gdLst/>
            <a:ahLst/>
            <a:cxnLst/>
            <a:rect l="l" t="t" r="r" b="b"/>
            <a:pathLst>
              <a:path w="119379" h="175895">
                <a:moveTo>
                  <a:pt x="119253" y="0"/>
                </a:moveTo>
                <a:lnTo>
                  <a:pt x="100418" y="0"/>
                </a:lnTo>
                <a:lnTo>
                  <a:pt x="77184" y="22234"/>
                </a:lnTo>
                <a:lnTo>
                  <a:pt x="43503" y="72367"/>
                </a:lnTo>
                <a:lnTo>
                  <a:pt x="13175" y="125544"/>
                </a:lnTo>
                <a:lnTo>
                  <a:pt x="0" y="156908"/>
                </a:lnTo>
                <a:lnTo>
                  <a:pt x="2190" y="162099"/>
                </a:lnTo>
                <a:lnTo>
                  <a:pt x="7412" y="168319"/>
                </a:lnTo>
                <a:lnTo>
                  <a:pt x="13635" y="173539"/>
                </a:lnTo>
                <a:lnTo>
                  <a:pt x="18834" y="175729"/>
                </a:lnTo>
                <a:lnTo>
                  <a:pt x="43134" y="153779"/>
                </a:lnTo>
                <a:lnTo>
                  <a:pt x="76696" y="102552"/>
                </a:lnTo>
                <a:lnTo>
                  <a:pt x="106432" y="43981"/>
                </a:lnTo>
                <a:lnTo>
                  <a:pt x="119253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bk object 53"/>
          <p:cNvSpPr/>
          <p:nvPr/>
        </p:nvSpPr>
        <p:spPr>
          <a:xfrm>
            <a:off x="3017163" y="3736999"/>
            <a:ext cx="119380" cy="175895"/>
          </a:xfrm>
          <a:custGeom>
            <a:avLst/>
            <a:gdLst/>
            <a:ahLst/>
            <a:cxnLst/>
            <a:rect l="l" t="t" r="r" b="b"/>
            <a:pathLst>
              <a:path w="119380" h="175895">
                <a:moveTo>
                  <a:pt x="119240" y="0"/>
                </a:moveTo>
                <a:lnTo>
                  <a:pt x="100418" y="0"/>
                </a:lnTo>
                <a:lnTo>
                  <a:pt x="77184" y="22234"/>
                </a:lnTo>
                <a:lnTo>
                  <a:pt x="43503" y="72367"/>
                </a:lnTo>
                <a:lnTo>
                  <a:pt x="13175" y="125544"/>
                </a:lnTo>
                <a:lnTo>
                  <a:pt x="0" y="156908"/>
                </a:lnTo>
                <a:lnTo>
                  <a:pt x="2190" y="162099"/>
                </a:lnTo>
                <a:lnTo>
                  <a:pt x="7412" y="168319"/>
                </a:lnTo>
                <a:lnTo>
                  <a:pt x="13635" y="173539"/>
                </a:lnTo>
                <a:lnTo>
                  <a:pt x="18834" y="175729"/>
                </a:lnTo>
                <a:lnTo>
                  <a:pt x="43132" y="153779"/>
                </a:lnTo>
                <a:lnTo>
                  <a:pt x="76690" y="102552"/>
                </a:lnTo>
                <a:lnTo>
                  <a:pt x="106421" y="43981"/>
                </a:lnTo>
                <a:lnTo>
                  <a:pt x="119240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bk object 54"/>
          <p:cNvSpPr/>
          <p:nvPr/>
        </p:nvSpPr>
        <p:spPr>
          <a:xfrm>
            <a:off x="0" y="4006881"/>
            <a:ext cx="174625" cy="100965"/>
          </a:xfrm>
          <a:custGeom>
            <a:avLst/>
            <a:gdLst/>
            <a:ahLst/>
            <a:cxnLst/>
            <a:rect l="l" t="t" r="r" b="b"/>
            <a:pathLst>
              <a:path w="174625" h="100964">
                <a:moveTo>
                  <a:pt x="155271" y="0"/>
                </a:moveTo>
                <a:lnTo>
                  <a:pt x="118989" y="10470"/>
                </a:lnTo>
                <a:lnTo>
                  <a:pt x="61828" y="34720"/>
                </a:lnTo>
                <a:lnTo>
                  <a:pt x="9024" y="62005"/>
                </a:lnTo>
                <a:lnTo>
                  <a:pt x="0" y="69618"/>
                </a:lnTo>
                <a:lnTo>
                  <a:pt x="0" y="99940"/>
                </a:lnTo>
                <a:lnTo>
                  <a:pt x="4649" y="100406"/>
                </a:lnTo>
                <a:lnTo>
                  <a:pt x="40717" y="89828"/>
                </a:lnTo>
                <a:lnTo>
                  <a:pt x="97902" y="65400"/>
                </a:lnTo>
                <a:lnTo>
                  <a:pt x="150824" y="38078"/>
                </a:lnTo>
                <a:lnTo>
                  <a:pt x="174105" y="18821"/>
                </a:lnTo>
                <a:lnTo>
                  <a:pt x="173196" y="9778"/>
                </a:lnTo>
                <a:lnTo>
                  <a:pt x="170113" y="3986"/>
                </a:lnTo>
                <a:lnTo>
                  <a:pt x="164316" y="906"/>
                </a:lnTo>
                <a:lnTo>
                  <a:pt x="155271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bk object 55"/>
          <p:cNvSpPr/>
          <p:nvPr/>
        </p:nvSpPr>
        <p:spPr>
          <a:xfrm>
            <a:off x="2119683" y="4289294"/>
            <a:ext cx="38100" cy="201295"/>
          </a:xfrm>
          <a:custGeom>
            <a:avLst/>
            <a:gdLst/>
            <a:ahLst/>
            <a:cxnLst/>
            <a:rect l="l" t="t" r="r" b="b"/>
            <a:pathLst>
              <a:path w="38100" h="201295">
                <a:moveTo>
                  <a:pt x="33896" y="0"/>
                </a:moveTo>
                <a:lnTo>
                  <a:pt x="25107" y="0"/>
                </a:lnTo>
                <a:lnTo>
                  <a:pt x="14985" y="1856"/>
                </a:lnTo>
                <a:lnTo>
                  <a:pt x="7043" y="7043"/>
                </a:lnTo>
                <a:lnTo>
                  <a:pt x="1856" y="14985"/>
                </a:lnTo>
                <a:lnTo>
                  <a:pt x="0" y="25107"/>
                </a:lnTo>
                <a:lnTo>
                  <a:pt x="0" y="192278"/>
                </a:lnTo>
                <a:lnTo>
                  <a:pt x="3759" y="200837"/>
                </a:lnTo>
                <a:lnTo>
                  <a:pt x="12547" y="200837"/>
                </a:lnTo>
                <a:lnTo>
                  <a:pt x="22669" y="198981"/>
                </a:lnTo>
                <a:lnTo>
                  <a:pt x="30611" y="193794"/>
                </a:lnTo>
                <a:lnTo>
                  <a:pt x="35798" y="185851"/>
                </a:lnTo>
                <a:lnTo>
                  <a:pt x="37655" y="175729"/>
                </a:lnTo>
                <a:lnTo>
                  <a:pt x="37655" y="8559"/>
                </a:lnTo>
                <a:lnTo>
                  <a:pt x="33896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bk object 56"/>
          <p:cNvSpPr/>
          <p:nvPr/>
        </p:nvSpPr>
        <p:spPr>
          <a:xfrm>
            <a:off x="4648" y="4838225"/>
            <a:ext cx="194945" cy="69215"/>
          </a:xfrm>
          <a:custGeom>
            <a:avLst/>
            <a:gdLst/>
            <a:ahLst/>
            <a:cxnLst/>
            <a:rect l="l" t="t" r="r" b="b"/>
            <a:pathLst>
              <a:path w="194945" h="69214">
                <a:moveTo>
                  <a:pt x="154733" y="0"/>
                </a:moveTo>
                <a:lnTo>
                  <a:pt x="122917" y="7607"/>
                </a:lnTo>
                <a:lnTo>
                  <a:pt x="99123" y="14625"/>
                </a:lnTo>
                <a:lnTo>
                  <a:pt x="72325" y="20134"/>
                </a:lnTo>
                <a:lnTo>
                  <a:pt x="39508" y="27505"/>
                </a:lnTo>
                <a:lnTo>
                  <a:pt x="11717" y="38173"/>
                </a:lnTo>
                <a:lnTo>
                  <a:pt x="0" y="53576"/>
                </a:lnTo>
                <a:lnTo>
                  <a:pt x="14864" y="68633"/>
                </a:lnTo>
                <a:lnTo>
                  <a:pt x="51874" y="67566"/>
                </a:lnTo>
                <a:lnTo>
                  <a:pt x="99652" y="57716"/>
                </a:lnTo>
                <a:lnTo>
                  <a:pt x="146820" y="46424"/>
                </a:lnTo>
                <a:lnTo>
                  <a:pt x="182003" y="41028"/>
                </a:lnTo>
                <a:lnTo>
                  <a:pt x="187162" y="34305"/>
                </a:lnTo>
                <a:lnTo>
                  <a:pt x="191120" y="29503"/>
                </a:lnTo>
                <a:lnTo>
                  <a:pt x="193656" y="24187"/>
                </a:lnTo>
                <a:lnTo>
                  <a:pt x="194551" y="15921"/>
                </a:lnTo>
                <a:lnTo>
                  <a:pt x="182601" y="29"/>
                </a:lnTo>
                <a:lnTo>
                  <a:pt x="154733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bk object 57"/>
          <p:cNvSpPr/>
          <p:nvPr/>
        </p:nvSpPr>
        <p:spPr>
          <a:xfrm>
            <a:off x="2828880" y="4838225"/>
            <a:ext cx="194945" cy="69215"/>
          </a:xfrm>
          <a:custGeom>
            <a:avLst/>
            <a:gdLst/>
            <a:ahLst/>
            <a:cxnLst/>
            <a:rect l="l" t="t" r="r" b="b"/>
            <a:pathLst>
              <a:path w="194944" h="69214">
                <a:moveTo>
                  <a:pt x="154733" y="0"/>
                </a:moveTo>
                <a:lnTo>
                  <a:pt x="122917" y="7607"/>
                </a:lnTo>
                <a:lnTo>
                  <a:pt x="99123" y="14625"/>
                </a:lnTo>
                <a:lnTo>
                  <a:pt x="72325" y="20134"/>
                </a:lnTo>
                <a:lnTo>
                  <a:pt x="39508" y="27505"/>
                </a:lnTo>
                <a:lnTo>
                  <a:pt x="11717" y="38173"/>
                </a:lnTo>
                <a:lnTo>
                  <a:pt x="0" y="53576"/>
                </a:lnTo>
                <a:lnTo>
                  <a:pt x="14866" y="68633"/>
                </a:lnTo>
                <a:lnTo>
                  <a:pt x="51878" y="67566"/>
                </a:lnTo>
                <a:lnTo>
                  <a:pt x="99657" y="57716"/>
                </a:lnTo>
                <a:lnTo>
                  <a:pt x="146825" y="46424"/>
                </a:lnTo>
                <a:lnTo>
                  <a:pt x="182003" y="41028"/>
                </a:lnTo>
                <a:lnTo>
                  <a:pt x="187168" y="34305"/>
                </a:lnTo>
                <a:lnTo>
                  <a:pt x="191125" y="29503"/>
                </a:lnTo>
                <a:lnTo>
                  <a:pt x="193658" y="24187"/>
                </a:lnTo>
                <a:lnTo>
                  <a:pt x="194551" y="15921"/>
                </a:lnTo>
                <a:lnTo>
                  <a:pt x="182601" y="29"/>
                </a:lnTo>
                <a:lnTo>
                  <a:pt x="154733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bk object 58"/>
          <p:cNvSpPr/>
          <p:nvPr/>
        </p:nvSpPr>
        <p:spPr>
          <a:xfrm>
            <a:off x="1931403" y="4841593"/>
            <a:ext cx="81915" cy="194945"/>
          </a:xfrm>
          <a:custGeom>
            <a:avLst/>
            <a:gdLst/>
            <a:ahLst/>
            <a:cxnLst/>
            <a:rect l="l" t="t" r="r" b="b"/>
            <a:pathLst>
              <a:path w="81914" h="194945">
                <a:moveTo>
                  <a:pt x="62763" y="0"/>
                </a:moveTo>
                <a:lnTo>
                  <a:pt x="42589" y="23618"/>
                </a:lnTo>
                <a:lnTo>
                  <a:pt x="22166" y="77103"/>
                </a:lnTo>
                <a:lnTo>
                  <a:pt x="6350" y="134400"/>
                </a:lnTo>
                <a:lnTo>
                  <a:pt x="0" y="169456"/>
                </a:lnTo>
                <a:lnTo>
                  <a:pt x="0" y="175729"/>
                </a:lnTo>
                <a:lnTo>
                  <a:pt x="908" y="184775"/>
                </a:lnTo>
                <a:lnTo>
                  <a:pt x="3990" y="190571"/>
                </a:lnTo>
                <a:lnTo>
                  <a:pt x="9783" y="193655"/>
                </a:lnTo>
                <a:lnTo>
                  <a:pt x="18821" y="194564"/>
                </a:lnTo>
                <a:lnTo>
                  <a:pt x="40995" y="171447"/>
                </a:lnTo>
                <a:lnTo>
                  <a:pt x="59399" y="118275"/>
                </a:lnTo>
                <a:lnTo>
                  <a:pt x="73204" y="59311"/>
                </a:lnTo>
                <a:lnTo>
                  <a:pt x="81584" y="18821"/>
                </a:lnTo>
                <a:lnTo>
                  <a:pt x="78236" y="13464"/>
                </a:lnTo>
                <a:lnTo>
                  <a:pt x="73964" y="7262"/>
                </a:lnTo>
                <a:lnTo>
                  <a:pt x="68797" y="2135"/>
                </a:lnTo>
                <a:lnTo>
                  <a:pt x="62763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bk object 59"/>
          <p:cNvSpPr/>
          <p:nvPr/>
        </p:nvSpPr>
        <p:spPr>
          <a:xfrm>
            <a:off x="349830" y="4998488"/>
            <a:ext cx="188595" cy="88265"/>
          </a:xfrm>
          <a:custGeom>
            <a:avLst/>
            <a:gdLst/>
            <a:ahLst/>
            <a:cxnLst/>
            <a:rect l="l" t="t" r="r" b="b"/>
            <a:pathLst>
              <a:path w="188595" h="88264">
                <a:moveTo>
                  <a:pt x="12547" y="0"/>
                </a:moveTo>
                <a:lnTo>
                  <a:pt x="6972" y="0"/>
                </a:lnTo>
                <a:lnTo>
                  <a:pt x="0" y="6972"/>
                </a:lnTo>
                <a:lnTo>
                  <a:pt x="0" y="12560"/>
                </a:lnTo>
                <a:lnTo>
                  <a:pt x="24512" y="35487"/>
                </a:lnTo>
                <a:lnTo>
                  <a:pt x="80011" y="60136"/>
                </a:lnTo>
                <a:lnTo>
                  <a:pt x="139437" y="79824"/>
                </a:lnTo>
                <a:lnTo>
                  <a:pt x="175729" y="87871"/>
                </a:lnTo>
                <a:lnTo>
                  <a:pt x="184518" y="87871"/>
                </a:lnTo>
                <a:lnTo>
                  <a:pt x="188277" y="79324"/>
                </a:lnTo>
                <a:lnTo>
                  <a:pt x="188277" y="69049"/>
                </a:lnTo>
                <a:lnTo>
                  <a:pt x="165925" y="47314"/>
                </a:lnTo>
                <a:lnTo>
                  <a:pt x="114028" y="24795"/>
                </a:lnTo>
                <a:lnTo>
                  <a:pt x="55323" y="7140"/>
                </a:lnTo>
                <a:lnTo>
                  <a:pt x="12547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bk object 60"/>
          <p:cNvSpPr/>
          <p:nvPr/>
        </p:nvSpPr>
        <p:spPr>
          <a:xfrm>
            <a:off x="3174066" y="4998488"/>
            <a:ext cx="188595" cy="88265"/>
          </a:xfrm>
          <a:custGeom>
            <a:avLst/>
            <a:gdLst/>
            <a:ahLst/>
            <a:cxnLst/>
            <a:rect l="l" t="t" r="r" b="b"/>
            <a:pathLst>
              <a:path w="188595" h="88264">
                <a:moveTo>
                  <a:pt x="18821" y="0"/>
                </a:moveTo>
                <a:lnTo>
                  <a:pt x="8559" y="0"/>
                </a:lnTo>
                <a:lnTo>
                  <a:pt x="0" y="3771"/>
                </a:lnTo>
                <a:lnTo>
                  <a:pt x="0" y="12560"/>
                </a:lnTo>
                <a:lnTo>
                  <a:pt x="24432" y="35075"/>
                </a:lnTo>
                <a:lnTo>
                  <a:pt x="79797" y="59769"/>
                </a:lnTo>
                <a:lnTo>
                  <a:pt x="139195" y="79686"/>
                </a:lnTo>
                <a:lnTo>
                  <a:pt x="175729" y="87871"/>
                </a:lnTo>
                <a:lnTo>
                  <a:pt x="184518" y="87871"/>
                </a:lnTo>
                <a:lnTo>
                  <a:pt x="188277" y="79324"/>
                </a:lnTo>
                <a:lnTo>
                  <a:pt x="188277" y="69049"/>
                </a:lnTo>
                <a:lnTo>
                  <a:pt x="166316" y="48070"/>
                </a:lnTo>
                <a:lnTo>
                  <a:pt x="115593" y="25466"/>
                </a:lnTo>
                <a:lnTo>
                  <a:pt x="58848" y="7392"/>
                </a:lnTo>
                <a:lnTo>
                  <a:pt x="18821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bk object 61"/>
          <p:cNvSpPr/>
          <p:nvPr/>
        </p:nvSpPr>
        <p:spPr>
          <a:xfrm>
            <a:off x="2496251" y="5017322"/>
            <a:ext cx="144780" cy="157480"/>
          </a:xfrm>
          <a:custGeom>
            <a:avLst/>
            <a:gdLst/>
            <a:ahLst/>
            <a:cxnLst/>
            <a:rect l="l" t="t" r="r" b="b"/>
            <a:pathLst>
              <a:path w="144780" h="157479">
                <a:moveTo>
                  <a:pt x="125514" y="0"/>
                </a:moveTo>
                <a:lnTo>
                  <a:pt x="100126" y="18688"/>
                </a:lnTo>
                <a:lnTo>
                  <a:pt x="57623" y="60818"/>
                </a:lnTo>
                <a:lnTo>
                  <a:pt x="17686" y="105489"/>
                </a:lnTo>
                <a:lnTo>
                  <a:pt x="0" y="131800"/>
                </a:lnTo>
                <a:lnTo>
                  <a:pt x="0" y="148348"/>
                </a:lnTo>
                <a:lnTo>
                  <a:pt x="3759" y="156908"/>
                </a:lnTo>
                <a:lnTo>
                  <a:pt x="12547" y="156908"/>
                </a:lnTo>
                <a:lnTo>
                  <a:pt x="41226" y="138388"/>
                </a:lnTo>
                <a:lnTo>
                  <a:pt x="85634" y="96015"/>
                </a:lnTo>
                <a:lnTo>
                  <a:pt x="126449" y="49570"/>
                </a:lnTo>
                <a:lnTo>
                  <a:pt x="144348" y="18834"/>
                </a:lnTo>
                <a:lnTo>
                  <a:pt x="143439" y="9788"/>
                </a:lnTo>
                <a:lnTo>
                  <a:pt x="140355" y="3992"/>
                </a:lnTo>
                <a:lnTo>
                  <a:pt x="134559" y="908"/>
                </a:lnTo>
                <a:lnTo>
                  <a:pt x="125514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bk object 62"/>
          <p:cNvSpPr/>
          <p:nvPr/>
        </p:nvSpPr>
        <p:spPr>
          <a:xfrm>
            <a:off x="2489972" y="5362516"/>
            <a:ext cx="194945" cy="44450"/>
          </a:xfrm>
          <a:custGeom>
            <a:avLst/>
            <a:gdLst/>
            <a:ahLst/>
            <a:cxnLst/>
            <a:rect l="l" t="t" r="r" b="b"/>
            <a:pathLst>
              <a:path w="194944" h="44450">
                <a:moveTo>
                  <a:pt x="175729" y="0"/>
                </a:moveTo>
                <a:lnTo>
                  <a:pt x="25107" y="0"/>
                </a:lnTo>
                <a:lnTo>
                  <a:pt x="14985" y="1856"/>
                </a:lnTo>
                <a:lnTo>
                  <a:pt x="7043" y="7042"/>
                </a:lnTo>
                <a:lnTo>
                  <a:pt x="1856" y="14980"/>
                </a:lnTo>
                <a:lnTo>
                  <a:pt x="0" y="25095"/>
                </a:lnTo>
                <a:lnTo>
                  <a:pt x="908" y="34140"/>
                </a:lnTo>
                <a:lnTo>
                  <a:pt x="3990" y="39936"/>
                </a:lnTo>
                <a:lnTo>
                  <a:pt x="9783" y="43020"/>
                </a:lnTo>
                <a:lnTo>
                  <a:pt x="18821" y="43929"/>
                </a:lnTo>
                <a:lnTo>
                  <a:pt x="163182" y="43929"/>
                </a:lnTo>
                <a:lnTo>
                  <a:pt x="173252" y="43409"/>
                </a:lnTo>
                <a:lnTo>
                  <a:pt x="179944" y="42021"/>
                </a:lnTo>
                <a:lnTo>
                  <a:pt x="186101" y="40018"/>
                </a:lnTo>
                <a:lnTo>
                  <a:pt x="194564" y="37655"/>
                </a:lnTo>
                <a:lnTo>
                  <a:pt x="194564" y="18821"/>
                </a:lnTo>
                <a:lnTo>
                  <a:pt x="193655" y="9778"/>
                </a:lnTo>
                <a:lnTo>
                  <a:pt x="190571" y="3986"/>
                </a:lnTo>
                <a:lnTo>
                  <a:pt x="184775" y="906"/>
                </a:lnTo>
                <a:lnTo>
                  <a:pt x="175729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bk object 63"/>
          <p:cNvSpPr/>
          <p:nvPr/>
        </p:nvSpPr>
        <p:spPr>
          <a:xfrm>
            <a:off x="1711738" y="5418988"/>
            <a:ext cx="113030" cy="182245"/>
          </a:xfrm>
          <a:custGeom>
            <a:avLst/>
            <a:gdLst/>
            <a:ahLst/>
            <a:cxnLst/>
            <a:rect l="l" t="t" r="r" b="b"/>
            <a:pathLst>
              <a:path w="113030" h="182245">
                <a:moveTo>
                  <a:pt x="109207" y="0"/>
                </a:moveTo>
                <a:lnTo>
                  <a:pt x="100418" y="0"/>
                </a:lnTo>
                <a:lnTo>
                  <a:pt x="74934" y="22911"/>
                </a:lnTo>
                <a:lnTo>
                  <a:pt x="41503" y="74695"/>
                </a:lnTo>
                <a:lnTo>
                  <a:pt x="12425" y="129926"/>
                </a:lnTo>
                <a:lnTo>
                  <a:pt x="0" y="163182"/>
                </a:lnTo>
                <a:lnTo>
                  <a:pt x="908" y="172225"/>
                </a:lnTo>
                <a:lnTo>
                  <a:pt x="3992" y="178017"/>
                </a:lnTo>
                <a:lnTo>
                  <a:pt x="9788" y="181097"/>
                </a:lnTo>
                <a:lnTo>
                  <a:pt x="18834" y="182003"/>
                </a:lnTo>
                <a:lnTo>
                  <a:pt x="40834" y="160098"/>
                </a:lnTo>
                <a:lnTo>
                  <a:pt x="72382" y="109991"/>
                </a:lnTo>
                <a:lnTo>
                  <a:pt x="100688" y="55098"/>
                </a:lnTo>
                <a:lnTo>
                  <a:pt x="112966" y="18834"/>
                </a:lnTo>
                <a:lnTo>
                  <a:pt x="112966" y="8559"/>
                </a:lnTo>
                <a:lnTo>
                  <a:pt x="109207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bk object 64"/>
          <p:cNvSpPr/>
          <p:nvPr/>
        </p:nvSpPr>
        <p:spPr>
          <a:xfrm>
            <a:off x="4535970" y="5501265"/>
            <a:ext cx="36195" cy="100330"/>
          </a:xfrm>
          <a:custGeom>
            <a:avLst/>
            <a:gdLst/>
            <a:ahLst/>
            <a:cxnLst/>
            <a:rect l="l" t="t" r="r" b="b"/>
            <a:pathLst>
              <a:path w="36195" h="100329">
                <a:moveTo>
                  <a:pt x="36029" y="0"/>
                </a:moveTo>
                <a:lnTo>
                  <a:pt x="12297" y="43731"/>
                </a:lnTo>
                <a:lnTo>
                  <a:pt x="0" y="80909"/>
                </a:lnTo>
                <a:lnTo>
                  <a:pt x="908" y="89947"/>
                </a:lnTo>
                <a:lnTo>
                  <a:pt x="3992" y="95739"/>
                </a:lnTo>
                <a:lnTo>
                  <a:pt x="9788" y="98822"/>
                </a:lnTo>
                <a:lnTo>
                  <a:pt x="18834" y="99730"/>
                </a:lnTo>
                <a:lnTo>
                  <a:pt x="36029" y="86292"/>
                </a:lnTo>
                <a:lnTo>
                  <a:pt x="36029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bk object 65"/>
          <p:cNvSpPr/>
          <p:nvPr/>
        </p:nvSpPr>
        <p:spPr>
          <a:xfrm>
            <a:off x="651082" y="5707686"/>
            <a:ext cx="182245" cy="100965"/>
          </a:xfrm>
          <a:custGeom>
            <a:avLst/>
            <a:gdLst/>
            <a:ahLst/>
            <a:cxnLst/>
            <a:rect l="l" t="t" r="r" b="b"/>
            <a:pathLst>
              <a:path w="182244" h="100964">
                <a:moveTo>
                  <a:pt x="12547" y="0"/>
                </a:moveTo>
                <a:lnTo>
                  <a:pt x="3759" y="0"/>
                </a:lnTo>
                <a:lnTo>
                  <a:pt x="0" y="8559"/>
                </a:lnTo>
                <a:lnTo>
                  <a:pt x="0" y="18834"/>
                </a:lnTo>
                <a:lnTo>
                  <a:pt x="23811" y="39446"/>
                </a:lnTo>
                <a:lnTo>
                  <a:pt x="77095" y="66617"/>
                </a:lnTo>
                <a:lnTo>
                  <a:pt x="132627" y="90293"/>
                </a:lnTo>
                <a:lnTo>
                  <a:pt x="163182" y="100418"/>
                </a:lnTo>
                <a:lnTo>
                  <a:pt x="172220" y="99512"/>
                </a:lnTo>
                <a:lnTo>
                  <a:pt x="178012" y="96432"/>
                </a:lnTo>
                <a:lnTo>
                  <a:pt x="181095" y="90640"/>
                </a:lnTo>
                <a:lnTo>
                  <a:pt x="182003" y="81597"/>
                </a:lnTo>
                <a:lnTo>
                  <a:pt x="158973" y="59600"/>
                </a:lnTo>
                <a:lnTo>
                  <a:pt x="106467" y="32578"/>
                </a:lnTo>
                <a:lnTo>
                  <a:pt x="49365" y="9667"/>
                </a:lnTo>
                <a:lnTo>
                  <a:pt x="12547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bk object 66"/>
          <p:cNvSpPr/>
          <p:nvPr/>
        </p:nvSpPr>
        <p:spPr>
          <a:xfrm>
            <a:off x="3475318" y="5707686"/>
            <a:ext cx="182245" cy="100965"/>
          </a:xfrm>
          <a:custGeom>
            <a:avLst/>
            <a:gdLst/>
            <a:ahLst/>
            <a:cxnLst/>
            <a:rect l="l" t="t" r="r" b="b"/>
            <a:pathLst>
              <a:path w="182245" h="100964">
                <a:moveTo>
                  <a:pt x="12547" y="0"/>
                </a:moveTo>
                <a:lnTo>
                  <a:pt x="3759" y="0"/>
                </a:lnTo>
                <a:lnTo>
                  <a:pt x="0" y="8559"/>
                </a:lnTo>
                <a:lnTo>
                  <a:pt x="0" y="18834"/>
                </a:lnTo>
                <a:lnTo>
                  <a:pt x="23809" y="39446"/>
                </a:lnTo>
                <a:lnTo>
                  <a:pt x="77090" y="66617"/>
                </a:lnTo>
                <a:lnTo>
                  <a:pt x="132621" y="90293"/>
                </a:lnTo>
                <a:lnTo>
                  <a:pt x="163182" y="100418"/>
                </a:lnTo>
                <a:lnTo>
                  <a:pt x="172220" y="99512"/>
                </a:lnTo>
                <a:lnTo>
                  <a:pt x="178012" y="96432"/>
                </a:lnTo>
                <a:lnTo>
                  <a:pt x="181095" y="90640"/>
                </a:lnTo>
                <a:lnTo>
                  <a:pt x="182003" y="81597"/>
                </a:lnTo>
                <a:lnTo>
                  <a:pt x="158973" y="59600"/>
                </a:lnTo>
                <a:lnTo>
                  <a:pt x="106467" y="32578"/>
                </a:lnTo>
                <a:lnTo>
                  <a:pt x="49365" y="9667"/>
                </a:lnTo>
                <a:lnTo>
                  <a:pt x="12547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bk object 67"/>
          <p:cNvSpPr/>
          <p:nvPr/>
        </p:nvSpPr>
        <p:spPr>
          <a:xfrm>
            <a:off x="1385384" y="5808116"/>
            <a:ext cx="163195" cy="138430"/>
          </a:xfrm>
          <a:custGeom>
            <a:avLst/>
            <a:gdLst/>
            <a:ahLst/>
            <a:cxnLst/>
            <a:rect l="l" t="t" r="r" b="b"/>
            <a:pathLst>
              <a:path w="163194" h="138429">
                <a:moveTo>
                  <a:pt x="18821" y="0"/>
                </a:moveTo>
                <a:lnTo>
                  <a:pt x="9783" y="906"/>
                </a:lnTo>
                <a:lnTo>
                  <a:pt x="3990" y="3986"/>
                </a:lnTo>
                <a:lnTo>
                  <a:pt x="908" y="9778"/>
                </a:lnTo>
                <a:lnTo>
                  <a:pt x="0" y="18821"/>
                </a:lnTo>
                <a:lnTo>
                  <a:pt x="21152" y="45328"/>
                </a:lnTo>
                <a:lnTo>
                  <a:pt x="68435" y="85442"/>
                </a:lnTo>
                <a:lnTo>
                  <a:pt x="117587" y="122055"/>
                </a:lnTo>
                <a:lnTo>
                  <a:pt x="144348" y="138061"/>
                </a:lnTo>
                <a:lnTo>
                  <a:pt x="153393" y="137155"/>
                </a:lnTo>
                <a:lnTo>
                  <a:pt x="159189" y="134075"/>
                </a:lnTo>
                <a:lnTo>
                  <a:pt x="162273" y="128283"/>
                </a:lnTo>
                <a:lnTo>
                  <a:pt x="163182" y="119240"/>
                </a:lnTo>
                <a:lnTo>
                  <a:pt x="141915" y="92534"/>
                </a:lnTo>
                <a:lnTo>
                  <a:pt x="94440" y="52443"/>
                </a:lnTo>
                <a:lnTo>
                  <a:pt x="45246" y="15939"/>
                </a:lnTo>
                <a:lnTo>
                  <a:pt x="18821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bk object 68"/>
          <p:cNvSpPr/>
          <p:nvPr/>
        </p:nvSpPr>
        <p:spPr>
          <a:xfrm>
            <a:off x="4209617" y="5808116"/>
            <a:ext cx="163195" cy="138430"/>
          </a:xfrm>
          <a:custGeom>
            <a:avLst/>
            <a:gdLst/>
            <a:ahLst/>
            <a:cxnLst/>
            <a:rect l="l" t="t" r="r" b="b"/>
            <a:pathLst>
              <a:path w="163195" h="138429">
                <a:moveTo>
                  <a:pt x="18821" y="0"/>
                </a:moveTo>
                <a:lnTo>
                  <a:pt x="9783" y="906"/>
                </a:lnTo>
                <a:lnTo>
                  <a:pt x="3990" y="3986"/>
                </a:lnTo>
                <a:lnTo>
                  <a:pt x="908" y="9778"/>
                </a:lnTo>
                <a:lnTo>
                  <a:pt x="0" y="18821"/>
                </a:lnTo>
                <a:lnTo>
                  <a:pt x="21154" y="45328"/>
                </a:lnTo>
                <a:lnTo>
                  <a:pt x="68440" y="85442"/>
                </a:lnTo>
                <a:lnTo>
                  <a:pt x="117593" y="122055"/>
                </a:lnTo>
                <a:lnTo>
                  <a:pt x="144348" y="138061"/>
                </a:lnTo>
                <a:lnTo>
                  <a:pt x="153393" y="137155"/>
                </a:lnTo>
                <a:lnTo>
                  <a:pt x="159189" y="134075"/>
                </a:lnTo>
                <a:lnTo>
                  <a:pt x="162273" y="128283"/>
                </a:lnTo>
                <a:lnTo>
                  <a:pt x="163182" y="119240"/>
                </a:lnTo>
                <a:lnTo>
                  <a:pt x="141917" y="92534"/>
                </a:lnTo>
                <a:lnTo>
                  <a:pt x="94445" y="52443"/>
                </a:lnTo>
                <a:lnTo>
                  <a:pt x="45251" y="15939"/>
                </a:lnTo>
                <a:lnTo>
                  <a:pt x="18821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bk object 69"/>
          <p:cNvSpPr/>
          <p:nvPr/>
        </p:nvSpPr>
        <p:spPr>
          <a:xfrm>
            <a:off x="186653" y="5808116"/>
            <a:ext cx="75565" cy="194945"/>
          </a:xfrm>
          <a:custGeom>
            <a:avLst/>
            <a:gdLst/>
            <a:ahLst/>
            <a:cxnLst/>
            <a:rect l="l" t="t" r="r" b="b"/>
            <a:pathLst>
              <a:path w="75564" h="194945">
                <a:moveTo>
                  <a:pt x="18834" y="0"/>
                </a:moveTo>
                <a:lnTo>
                  <a:pt x="9788" y="906"/>
                </a:lnTo>
                <a:lnTo>
                  <a:pt x="3992" y="3986"/>
                </a:lnTo>
                <a:lnTo>
                  <a:pt x="908" y="9778"/>
                </a:lnTo>
                <a:lnTo>
                  <a:pt x="0" y="18821"/>
                </a:lnTo>
                <a:lnTo>
                  <a:pt x="5563" y="60461"/>
                </a:lnTo>
                <a:lnTo>
                  <a:pt x="19543" y="119292"/>
                </a:lnTo>
                <a:lnTo>
                  <a:pt x="37874" y="171820"/>
                </a:lnTo>
                <a:lnTo>
                  <a:pt x="56489" y="194551"/>
                </a:lnTo>
                <a:lnTo>
                  <a:pt x="65527" y="193642"/>
                </a:lnTo>
                <a:lnTo>
                  <a:pt x="71320" y="190560"/>
                </a:lnTo>
                <a:lnTo>
                  <a:pt x="74402" y="184767"/>
                </a:lnTo>
                <a:lnTo>
                  <a:pt x="75311" y="175729"/>
                </a:lnTo>
                <a:lnTo>
                  <a:pt x="69263" y="135424"/>
                </a:lnTo>
                <a:lnTo>
                  <a:pt x="54478" y="76444"/>
                </a:lnTo>
                <a:lnTo>
                  <a:pt x="35990" y="23175"/>
                </a:lnTo>
                <a:lnTo>
                  <a:pt x="18834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bk object 70"/>
          <p:cNvSpPr/>
          <p:nvPr/>
        </p:nvSpPr>
        <p:spPr>
          <a:xfrm>
            <a:off x="3010885" y="5808116"/>
            <a:ext cx="75565" cy="194945"/>
          </a:xfrm>
          <a:custGeom>
            <a:avLst/>
            <a:gdLst/>
            <a:ahLst/>
            <a:cxnLst/>
            <a:rect l="l" t="t" r="r" b="b"/>
            <a:pathLst>
              <a:path w="75564" h="194945">
                <a:moveTo>
                  <a:pt x="18834" y="0"/>
                </a:moveTo>
                <a:lnTo>
                  <a:pt x="9788" y="906"/>
                </a:lnTo>
                <a:lnTo>
                  <a:pt x="3992" y="3986"/>
                </a:lnTo>
                <a:lnTo>
                  <a:pt x="908" y="9778"/>
                </a:lnTo>
                <a:lnTo>
                  <a:pt x="0" y="18821"/>
                </a:lnTo>
                <a:lnTo>
                  <a:pt x="5699" y="60370"/>
                </a:lnTo>
                <a:lnTo>
                  <a:pt x="19905" y="119211"/>
                </a:lnTo>
                <a:lnTo>
                  <a:pt x="38281" y="171790"/>
                </a:lnTo>
                <a:lnTo>
                  <a:pt x="56489" y="194551"/>
                </a:lnTo>
                <a:lnTo>
                  <a:pt x="66763" y="194551"/>
                </a:lnTo>
                <a:lnTo>
                  <a:pt x="75311" y="190792"/>
                </a:lnTo>
                <a:lnTo>
                  <a:pt x="75311" y="182003"/>
                </a:lnTo>
                <a:lnTo>
                  <a:pt x="69452" y="139769"/>
                </a:lnTo>
                <a:lnTo>
                  <a:pt x="54983" y="78738"/>
                </a:lnTo>
                <a:lnTo>
                  <a:pt x="36557" y="23839"/>
                </a:lnTo>
                <a:lnTo>
                  <a:pt x="18834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bk object 71"/>
          <p:cNvSpPr/>
          <p:nvPr/>
        </p:nvSpPr>
        <p:spPr>
          <a:xfrm>
            <a:off x="4152949" y="6209786"/>
            <a:ext cx="50800" cy="191135"/>
          </a:xfrm>
          <a:custGeom>
            <a:avLst/>
            <a:gdLst/>
            <a:ahLst/>
            <a:cxnLst/>
            <a:rect l="l" t="t" r="r" b="b"/>
            <a:pathLst>
              <a:path w="50800" h="191135">
                <a:moveTo>
                  <a:pt x="41833" y="0"/>
                </a:moveTo>
                <a:lnTo>
                  <a:pt x="31559" y="0"/>
                </a:lnTo>
                <a:lnTo>
                  <a:pt x="15274" y="20233"/>
                </a:lnTo>
                <a:lnTo>
                  <a:pt x="4193" y="68482"/>
                </a:lnTo>
                <a:lnTo>
                  <a:pt x="0" y="126069"/>
                </a:lnTo>
                <a:lnTo>
                  <a:pt x="4378" y="174317"/>
                </a:lnTo>
                <a:lnTo>
                  <a:pt x="16453" y="191013"/>
                </a:lnTo>
                <a:lnTo>
                  <a:pt x="21417" y="191013"/>
                </a:lnTo>
                <a:lnTo>
                  <a:pt x="35204" y="170733"/>
                </a:lnTo>
                <a:lnTo>
                  <a:pt x="44737" y="115870"/>
                </a:lnTo>
                <a:lnTo>
                  <a:pt x="49253" y="54846"/>
                </a:lnTo>
                <a:lnTo>
                  <a:pt x="50393" y="12547"/>
                </a:lnTo>
                <a:lnTo>
                  <a:pt x="50393" y="3746"/>
                </a:lnTo>
                <a:lnTo>
                  <a:pt x="41833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bk object 72"/>
          <p:cNvSpPr/>
          <p:nvPr/>
        </p:nvSpPr>
        <p:spPr>
          <a:xfrm>
            <a:off x="2257764" y="6312835"/>
            <a:ext cx="201295" cy="50165"/>
          </a:xfrm>
          <a:custGeom>
            <a:avLst/>
            <a:gdLst/>
            <a:ahLst/>
            <a:cxnLst/>
            <a:rect l="l" t="t" r="r" b="b"/>
            <a:pathLst>
              <a:path w="201294" h="50164">
                <a:moveTo>
                  <a:pt x="120721" y="0"/>
                </a:moveTo>
                <a:lnTo>
                  <a:pt x="12547" y="9912"/>
                </a:lnTo>
                <a:lnTo>
                  <a:pt x="9029" y="14966"/>
                </a:lnTo>
                <a:lnTo>
                  <a:pt x="0" y="25406"/>
                </a:lnTo>
                <a:lnTo>
                  <a:pt x="18821" y="47567"/>
                </a:lnTo>
                <a:lnTo>
                  <a:pt x="31597" y="49752"/>
                </a:lnTo>
                <a:lnTo>
                  <a:pt x="188277" y="35020"/>
                </a:lnTo>
                <a:lnTo>
                  <a:pt x="191782" y="29965"/>
                </a:lnTo>
                <a:lnTo>
                  <a:pt x="200825" y="19526"/>
                </a:lnTo>
                <a:lnTo>
                  <a:pt x="200825" y="16186"/>
                </a:lnTo>
                <a:lnTo>
                  <a:pt x="176669" y="525"/>
                </a:lnTo>
                <a:lnTo>
                  <a:pt x="120721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bk object 73"/>
          <p:cNvSpPr/>
          <p:nvPr/>
        </p:nvSpPr>
        <p:spPr>
          <a:xfrm>
            <a:off x="1328896" y="6209780"/>
            <a:ext cx="50800" cy="191135"/>
          </a:xfrm>
          <a:custGeom>
            <a:avLst/>
            <a:gdLst/>
            <a:ahLst/>
            <a:cxnLst/>
            <a:rect l="l" t="t" r="r" b="b"/>
            <a:pathLst>
              <a:path w="50800" h="191135">
                <a:moveTo>
                  <a:pt x="41656" y="0"/>
                </a:moveTo>
                <a:lnTo>
                  <a:pt x="31381" y="0"/>
                </a:lnTo>
                <a:lnTo>
                  <a:pt x="14996" y="22821"/>
                </a:lnTo>
                <a:lnTo>
                  <a:pt x="5484" y="75501"/>
                </a:lnTo>
                <a:lnTo>
                  <a:pt x="1076" y="134363"/>
                </a:lnTo>
                <a:lnTo>
                  <a:pt x="0" y="175729"/>
                </a:lnTo>
                <a:lnTo>
                  <a:pt x="908" y="184767"/>
                </a:lnTo>
                <a:lnTo>
                  <a:pt x="3992" y="190560"/>
                </a:lnTo>
                <a:lnTo>
                  <a:pt x="4855" y="191019"/>
                </a:lnTo>
                <a:lnTo>
                  <a:pt x="21235" y="191019"/>
                </a:lnTo>
                <a:lnTo>
                  <a:pt x="35026" y="170735"/>
                </a:lnTo>
                <a:lnTo>
                  <a:pt x="44559" y="115874"/>
                </a:lnTo>
                <a:lnTo>
                  <a:pt x="49075" y="54851"/>
                </a:lnTo>
                <a:lnTo>
                  <a:pt x="50215" y="12547"/>
                </a:lnTo>
                <a:lnTo>
                  <a:pt x="50215" y="3759"/>
                </a:lnTo>
                <a:lnTo>
                  <a:pt x="41656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bk object 74"/>
          <p:cNvSpPr/>
          <p:nvPr/>
        </p:nvSpPr>
        <p:spPr>
          <a:xfrm>
            <a:off x="280793" y="6291367"/>
            <a:ext cx="175895" cy="109855"/>
          </a:xfrm>
          <a:custGeom>
            <a:avLst/>
            <a:gdLst/>
            <a:ahLst/>
            <a:cxnLst/>
            <a:rect l="l" t="t" r="r" b="b"/>
            <a:pathLst>
              <a:path w="175895" h="109854">
                <a:moveTo>
                  <a:pt x="156895" y="0"/>
                </a:moveTo>
                <a:lnTo>
                  <a:pt x="124633" y="13766"/>
                </a:lnTo>
                <a:lnTo>
                  <a:pt x="71561" y="45602"/>
                </a:lnTo>
                <a:lnTo>
                  <a:pt x="21932" y="81310"/>
                </a:lnTo>
                <a:lnTo>
                  <a:pt x="0" y="106692"/>
                </a:lnTo>
                <a:lnTo>
                  <a:pt x="275" y="109432"/>
                </a:lnTo>
                <a:lnTo>
                  <a:pt x="54646" y="109432"/>
                </a:lnTo>
                <a:lnTo>
                  <a:pt x="101911" y="79281"/>
                </a:lnTo>
                <a:lnTo>
                  <a:pt x="150132" y="43493"/>
                </a:lnTo>
                <a:lnTo>
                  <a:pt x="175729" y="18834"/>
                </a:lnTo>
                <a:lnTo>
                  <a:pt x="172381" y="13469"/>
                </a:lnTo>
                <a:lnTo>
                  <a:pt x="168108" y="7264"/>
                </a:lnTo>
                <a:lnTo>
                  <a:pt x="162937" y="2135"/>
                </a:lnTo>
                <a:lnTo>
                  <a:pt x="156895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bk object 75"/>
          <p:cNvSpPr/>
          <p:nvPr/>
        </p:nvSpPr>
        <p:spPr>
          <a:xfrm>
            <a:off x="3105029" y="6291367"/>
            <a:ext cx="175895" cy="109855"/>
          </a:xfrm>
          <a:custGeom>
            <a:avLst/>
            <a:gdLst/>
            <a:ahLst/>
            <a:cxnLst/>
            <a:rect l="l" t="t" r="r" b="b"/>
            <a:pathLst>
              <a:path w="175895" h="109854">
                <a:moveTo>
                  <a:pt x="156908" y="0"/>
                </a:moveTo>
                <a:lnTo>
                  <a:pt x="124638" y="13766"/>
                </a:lnTo>
                <a:lnTo>
                  <a:pt x="71562" y="45602"/>
                </a:lnTo>
                <a:lnTo>
                  <a:pt x="21932" y="81310"/>
                </a:lnTo>
                <a:lnTo>
                  <a:pt x="0" y="106692"/>
                </a:lnTo>
                <a:lnTo>
                  <a:pt x="275" y="109432"/>
                </a:lnTo>
                <a:lnTo>
                  <a:pt x="54646" y="109432"/>
                </a:lnTo>
                <a:lnTo>
                  <a:pt x="101911" y="79281"/>
                </a:lnTo>
                <a:lnTo>
                  <a:pt x="150132" y="43493"/>
                </a:lnTo>
                <a:lnTo>
                  <a:pt x="175729" y="18834"/>
                </a:lnTo>
                <a:lnTo>
                  <a:pt x="172381" y="13469"/>
                </a:lnTo>
                <a:lnTo>
                  <a:pt x="168109" y="7264"/>
                </a:lnTo>
                <a:lnTo>
                  <a:pt x="162942" y="2135"/>
                </a:lnTo>
                <a:lnTo>
                  <a:pt x="156908" y="0"/>
                </a:lnTo>
                <a:close/>
              </a:path>
            </a:pathLst>
          </a:custGeom>
          <a:solidFill>
            <a:srgbClr val="FAC7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bk object 76"/>
          <p:cNvSpPr/>
          <p:nvPr/>
        </p:nvSpPr>
        <p:spPr>
          <a:xfrm>
            <a:off x="2602943" y="0"/>
            <a:ext cx="73660" cy="27940"/>
          </a:xfrm>
          <a:custGeom>
            <a:avLst/>
            <a:gdLst/>
            <a:ahLst/>
            <a:cxnLst/>
            <a:rect l="l" t="t" r="r" b="b"/>
            <a:pathLst>
              <a:path w="73660" h="27940">
                <a:moveTo>
                  <a:pt x="73057" y="0"/>
                </a:moveTo>
                <a:lnTo>
                  <a:pt x="9063" y="0"/>
                </a:lnTo>
                <a:lnTo>
                  <a:pt x="0" y="9014"/>
                </a:lnTo>
                <a:lnTo>
                  <a:pt x="908" y="18057"/>
                </a:lnTo>
                <a:lnTo>
                  <a:pt x="3990" y="23849"/>
                </a:lnTo>
                <a:lnTo>
                  <a:pt x="9783" y="26929"/>
                </a:lnTo>
                <a:lnTo>
                  <a:pt x="18821" y="27835"/>
                </a:lnTo>
                <a:lnTo>
                  <a:pt x="25107" y="27835"/>
                </a:lnTo>
                <a:lnTo>
                  <a:pt x="53336" y="13319"/>
                </a:lnTo>
                <a:lnTo>
                  <a:pt x="73057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bk object 77"/>
          <p:cNvSpPr/>
          <p:nvPr/>
        </p:nvSpPr>
        <p:spPr>
          <a:xfrm>
            <a:off x="4460659" y="290163"/>
            <a:ext cx="111760" cy="57150"/>
          </a:xfrm>
          <a:custGeom>
            <a:avLst/>
            <a:gdLst/>
            <a:ahLst/>
            <a:cxnLst/>
            <a:rect l="l" t="t" r="r" b="b"/>
            <a:pathLst>
              <a:path w="111760" h="57150">
                <a:moveTo>
                  <a:pt x="4190" y="0"/>
                </a:moveTo>
                <a:lnTo>
                  <a:pt x="0" y="10579"/>
                </a:lnTo>
                <a:lnTo>
                  <a:pt x="0" y="20104"/>
                </a:lnTo>
                <a:lnTo>
                  <a:pt x="23151" y="38478"/>
                </a:lnTo>
                <a:lnTo>
                  <a:pt x="76382" y="51665"/>
                </a:lnTo>
                <a:lnTo>
                  <a:pt x="111340" y="56637"/>
                </a:lnTo>
                <a:lnTo>
                  <a:pt x="111340" y="16470"/>
                </a:lnTo>
                <a:lnTo>
                  <a:pt x="4190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bk object 78"/>
          <p:cNvSpPr/>
          <p:nvPr/>
        </p:nvSpPr>
        <p:spPr>
          <a:xfrm>
            <a:off x="1636426" y="291444"/>
            <a:ext cx="194945" cy="61594"/>
          </a:xfrm>
          <a:custGeom>
            <a:avLst/>
            <a:gdLst/>
            <a:ahLst/>
            <a:cxnLst/>
            <a:rect l="l" t="t" r="r" b="b"/>
            <a:pathLst>
              <a:path w="194944" h="61595">
                <a:moveTo>
                  <a:pt x="0" y="0"/>
                </a:moveTo>
                <a:lnTo>
                  <a:pt x="0" y="18821"/>
                </a:lnTo>
                <a:lnTo>
                  <a:pt x="11564" y="33989"/>
                </a:lnTo>
                <a:lnTo>
                  <a:pt x="38698" y="42924"/>
                </a:lnTo>
                <a:lnTo>
                  <a:pt x="70064" y="47608"/>
                </a:lnTo>
                <a:lnTo>
                  <a:pt x="94322" y="50025"/>
                </a:lnTo>
                <a:lnTo>
                  <a:pt x="122667" y="55346"/>
                </a:lnTo>
                <a:lnTo>
                  <a:pt x="155716" y="61126"/>
                </a:lnTo>
                <a:lnTo>
                  <a:pt x="183128" y="59831"/>
                </a:lnTo>
                <a:lnTo>
                  <a:pt x="194564" y="43929"/>
                </a:lnTo>
                <a:lnTo>
                  <a:pt x="178291" y="25988"/>
                </a:lnTo>
                <a:lnTo>
                  <a:pt x="137964" y="13422"/>
                </a:lnTo>
                <a:lnTo>
                  <a:pt x="86317" y="5433"/>
                </a:lnTo>
                <a:lnTo>
                  <a:pt x="36084" y="1225"/>
                </a:lnTo>
                <a:lnTo>
                  <a:pt x="0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bk object 79"/>
          <p:cNvSpPr/>
          <p:nvPr/>
        </p:nvSpPr>
        <p:spPr>
          <a:xfrm>
            <a:off x="1096685" y="266330"/>
            <a:ext cx="113030" cy="182245"/>
          </a:xfrm>
          <a:custGeom>
            <a:avLst/>
            <a:gdLst/>
            <a:ahLst/>
            <a:cxnLst/>
            <a:rect l="l" t="t" r="r" b="b"/>
            <a:pathLst>
              <a:path w="113030" h="182245">
                <a:moveTo>
                  <a:pt x="109207" y="0"/>
                </a:moveTo>
                <a:lnTo>
                  <a:pt x="100418" y="0"/>
                </a:lnTo>
                <a:lnTo>
                  <a:pt x="75277" y="22511"/>
                </a:lnTo>
                <a:lnTo>
                  <a:pt x="41808" y="73628"/>
                </a:lnTo>
                <a:lnTo>
                  <a:pt x="12540" y="128726"/>
                </a:lnTo>
                <a:lnTo>
                  <a:pt x="0" y="163182"/>
                </a:lnTo>
                <a:lnTo>
                  <a:pt x="0" y="173456"/>
                </a:lnTo>
                <a:lnTo>
                  <a:pt x="3759" y="182016"/>
                </a:lnTo>
                <a:lnTo>
                  <a:pt x="12547" y="182016"/>
                </a:lnTo>
                <a:lnTo>
                  <a:pt x="37405" y="160417"/>
                </a:lnTo>
                <a:lnTo>
                  <a:pt x="70905" y="110821"/>
                </a:lnTo>
                <a:lnTo>
                  <a:pt x="100331" y="56027"/>
                </a:lnTo>
                <a:lnTo>
                  <a:pt x="112966" y="18834"/>
                </a:lnTo>
                <a:lnTo>
                  <a:pt x="112966" y="8559"/>
                </a:lnTo>
                <a:lnTo>
                  <a:pt x="109207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bk object 80"/>
          <p:cNvSpPr/>
          <p:nvPr/>
        </p:nvSpPr>
        <p:spPr>
          <a:xfrm>
            <a:off x="3920918" y="272615"/>
            <a:ext cx="113030" cy="175895"/>
          </a:xfrm>
          <a:custGeom>
            <a:avLst/>
            <a:gdLst/>
            <a:ahLst/>
            <a:cxnLst/>
            <a:rect l="l" t="t" r="r" b="b"/>
            <a:pathLst>
              <a:path w="113029" h="175895">
                <a:moveTo>
                  <a:pt x="94145" y="0"/>
                </a:moveTo>
                <a:lnTo>
                  <a:pt x="71441" y="22111"/>
                </a:lnTo>
                <a:lnTo>
                  <a:pt x="39966" y="71515"/>
                </a:lnTo>
                <a:lnTo>
                  <a:pt x="12045" y="122817"/>
                </a:lnTo>
                <a:lnTo>
                  <a:pt x="0" y="150622"/>
                </a:lnTo>
                <a:lnTo>
                  <a:pt x="0" y="167170"/>
                </a:lnTo>
                <a:lnTo>
                  <a:pt x="3759" y="175729"/>
                </a:lnTo>
                <a:lnTo>
                  <a:pt x="12547" y="175729"/>
                </a:lnTo>
                <a:lnTo>
                  <a:pt x="37490" y="153029"/>
                </a:lnTo>
                <a:lnTo>
                  <a:pt x="70981" y="102119"/>
                </a:lnTo>
                <a:lnTo>
                  <a:pt x="100360" y="48787"/>
                </a:lnTo>
                <a:lnTo>
                  <a:pt x="112966" y="18821"/>
                </a:lnTo>
                <a:lnTo>
                  <a:pt x="112058" y="9778"/>
                </a:lnTo>
                <a:lnTo>
                  <a:pt x="108975" y="3986"/>
                </a:lnTo>
                <a:lnTo>
                  <a:pt x="103183" y="906"/>
                </a:lnTo>
                <a:lnTo>
                  <a:pt x="94145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bk object 81"/>
          <p:cNvSpPr/>
          <p:nvPr/>
        </p:nvSpPr>
        <p:spPr>
          <a:xfrm>
            <a:off x="249415" y="442065"/>
            <a:ext cx="188595" cy="88265"/>
          </a:xfrm>
          <a:custGeom>
            <a:avLst/>
            <a:gdLst/>
            <a:ahLst/>
            <a:cxnLst/>
            <a:rect l="l" t="t" r="r" b="b"/>
            <a:pathLst>
              <a:path w="188595" h="88265">
                <a:moveTo>
                  <a:pt x="184518" y="0"/>
                </a:moveTo>
                <a:lnTo>
                  <a:pt x="175729" y="0"/>
                </a:lnTo>
                <a:lnTo>
                  <a:pt x="135456" y="8449"/>
                </a:lnTo>
                <a:lnTo>
                  <a:pt x="76473" y="28284"/>
                </a:lnTo>
                <a:lnTo>
                  <a:pt x="23185" y="51236"/>
                </a:lnTo>
                <a:lnTo>
                  <a:pt x="0" y="69037"/>
                </a:lnTo>
                <a:lnTo>
                  <a:pt x="908" y="78075"/>
                </a:lnTo>
                <a:lnTo>
                  <a:pt x="3990" y="83867"/>
                </a:lnTo>
                <a:lnTo>
                  <a:pt x="9783" y="86950"/>
                </a:lnTo>
                <a:lnTo>
                  <a:pt x="18821" y="87858"/>
                </a:lnTo>
                <a:lnTo>
                  <a:pt x="57723" y="79588"/>
                </a:lnTo>
                <a:lnTo>
                  <a:pt x="114593" y="60051"/>
                </a:lnTo>
                <a:lnTo>
                  <a:pt x="165941" y="37162"/>
                </a:lnTo>
                <a:lnTo>
                  <a:pt x="188277" y="18834"/>
                </a:lnTo>
                <a:lnTo>
                  <a:pt x="188228" y="8449"/>
                </a:lnTo>
                <a:lnTo>
                  <a:pt x="184518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bk object 82"/>
          <p:cNvSpPr/>
          <p:nvPr/>
        </p:nvSpPr>
        <p:spPr>
          <a:xfrm>
            <a:off x="2044371" y="467174"/>
            <a:ext cx="194945" cy="62865"/>
          </a:xfrm>
          <a:custGeom>
            <a:avLst/>
            <a:gdLst/>
            <a:ahLst/>
            <a:cxnLst/>
            <a:rect l="l" t="t" r="r" b="b"/>
            <a:pathLst>
              <a:path w="194944" h="62865">
                <a:moveTo>
                  <a:pt x="12547" y="0"/>
                </a:moveTo>
                <a:lnTo>
                  <a:pt x="3759" y="0"/>
                </a:lnTo>
                <a:lnTo>
                  <a:pt x="0" y="8547"/>
                </a:lnTo>
                <a:lnTo>
                  <a:pt x="0" y="18821"/>
                </a:lnTo>
                <a:lnTo>
                  <a:pt x="20505" y="37751"/>
                </a:lnTo>
                <a:lnTo>
                  <a:pt x="68279" y="51511"/>
                </a:lnTo>
                <a:lnTo>
                  <a:pt x="122709" y="59908"/>
                </a:lnTo>
                <a:lnTo>
                  <a:pt x="163182" y="62750"/>
                </a:lnTo>
                <a:lnTo>
                  <a:pt x="186004" y="62750"/>
                </a:lnTo>
                <a:lnTo>
                  <a:pt x="194564" y="59004"/>
                </a:lnTo>
                <a:lnTo>
                  <a:pt x="194564" y="50203"/>
                </a:lnTo>
                <a:lnTo>
                  <a:pt x="170390" y="30534"/>
                </a:lnTo>
                <a:lnTo>
                  <a:pt x="114933" y="14590"/>
                </a:lnTo>
                <a:lnTo>
                  <a:pt x="53787" y="3902"/>
                </a:lnTo>
                <a:lnTo>
                  <a:pt x="12547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bk object 83"/>
          <p:cNvSpPr/>
          <p:nvPr/>
        </p:nvSpPr>
        <p:spPr>
          <a:xfrm>
            <a:off x="3073647" y="442065"/>
            <a:ext cx="188595" cy="88265"/>
          </a:xfrm>
          <a:custGeom>
            <a:avLst/>
            <a:gdLst/>
            <a:ahLst/>
            <a:cxnLst/>
            <a:rect l="l" t="t" r="r" b="b"/>
            <a:pathLst>
              <a:path w="188595" h="88265">
                <a:moveTo>
                  <a:pt x="184531" y="0"/>
                </a:moveTo>
                <a:lnTo>
                  <a:pt x="175729" y="0"/>
                </a:lnTo>
                <a:lnTo>
                  <a:pt x="134947" y="8252"/>
                </a:lnTo>
                <a:lnTo>
                  <a:pt x="76020" y="27760"/>
                </a:lnTo>
                <a:lnTo>
                  <a:pt x="23016" y="50647"/>
                </a:lnTo>
                <a:lnTo>
                  <a:pt x="0" y="69037"/>
                </a:lnTo>
                <a:lnTo>
                  <a:pt x="908" y="78075"/>
                </a:lnTo>
                <a:lnTo>
                  <a:pt x="3990" y="83867"/>
                </a:lnTo>
                <a:lnTo>
                  <a:pt x="9783" y="86950"/>
                </a:lnTo>
                <a:lnTo>
                  <a:pt x="18821" y="87858"/>
                </a:lnTo>
                <a:lnTo>
                  <a:pt x="25107" y="87858"/>
                </a:lnTo>
                <a:lnTo>
                  <a:pt x="58925" y="79450"/>
                </a:lnTo>
                <a:lnTo>
                  <a:pt x="114095" y="59685"/>
                </a:lnTo>
                <a:lnTo>
                  <a:pt x="165566" y="36750"/>
                </a:lnTo>
                <a:lnTo>
                  <a:pt x="188290" y="18834"/>
                </a:lnTo>
                <a:lnTo>
                  <a:pt x="188290" y="8559"/>
                </a:lnTo>
                <a:lnTo>
                  <a:pt x="184531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bk object 84"/>
          <p:cNvSpPr/>
          <p:nvPr/>
        </p:nvSpPr>
        <p:spPr>
          <a:xfrm>
            <a:off x="2552734" y="416953"/>
            <a:ext cx="151130" cy="151130"/>
          </a:xfrm>
          <a:custGeom>
            <a:avLst/>
            <a:gdLst/>
            <a:ahLst/>
            <a:cxnLst/>
            <a:rect l="l" t="t" r="r" b="b"/>
            <a:pathLst>
              <a:path w="151130" h="151129">
                <a:moveTo>
                  <a:pt x="131800" y="0"/>
                </a:moveTo>
                <a:lnTo>
                  <a:pt x="104863" y="18977"/>
                </a:lnTo>
                <a:lnTo>
                  <a:pt x="60261" y="61067"/>
                </a:lnTo>
                <a:lnTo>
                  <a:pt x="18479" y="104005"/>
                </a:lnTo>
                <a:lnTo>
                  <a:pt x="0" y="125526"/>
                </a:lnTo>
                <a:lnTo>
                  <a:pt x="1867" y="134566"/>
                </a:lnTo>
                <a:lnTo>
                  <a:pt x="6550" y="142628"/>
                </a:lnTo>
                <a:lnTo>
                  <a:pt x="12665" y="148417"/>
                </a:lnTo>
                <a:lnTo>
                  <a:pt x="18834" y="150634"/>
                </a:lnTo>
                <a:lnTo>
                  <a:pt x="46203" y="132300"/>
                </a:lnTo>
                <a:lnTo>
                  <a:pt x="90752" y="90758"/>
                </a:lnTo>
                <a:lnTo>
                  <a:pt x="132289" y="46205"/>
                </a:lnTo>
                <a:lnTo>
                  <a:pt x="150622" y="18834"/>
                </a:lnTo>
                <a:lnTo>
                  <a:pt x="149713" y="9788"/>
                </a:lnTo>
                <a:lnTo>
                  <a:pt x="146631" y="3992"/>
                </a:lnTo>
                <a:lnTo>
                  <a:pt x="140838" y="908"/>
                </a:lnTo>
                <a:lnTo>
                  <a:pt x="131800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bk object 85"/>
          <p:cNvSpPr/>
          <p:nvPr/>
        </p:nvSpPr>
        <p:spPr>
          <a:xfrm>
            <a:off x="569490" y="749597"/>
            <a:ext cx="169545" cy="132080"/>
          </a:xfrm>
          <a:custGeom>
            <a:avLst/>
            <a:gdLst/>
            <a:ahLst/>
            <a:cxnLst/>
            <a:rect l="l" t="t" r="r" b="b"/>
            <a:pathLst>
              <a:path w="169545" h="132080">
                <a:moveTo>
                  <a:pt x="18834" y="0"/>
                </a:moveTo>
                <a:lnTo>
                  <a:pt x="8559" y="0"/>
                </a:lnTo>
                <a:lnTo>
                  <a:pt x="0" y="3746"/>
                </a:lnTo>
                <a:lnTo>
                  <a:pt x="0" y="12547"/>
                </a:lnTo>
                <a:lnTo>
                  <a:pt x="20686" y="39488"/>
                </a:lnTo>
                <a:lnTo>
                  <a:pt x="67192" y="79554"/>
                </a:lnTo>
                <a:lnTo>
                  <a:pt x="116189" y="115926"/>
                </a:lnTo>
                <a:lnTo>
                  <a:pt x="144348" y="131787"/>
                </a:lnTo>
                <a:lnTo>
                  <a:pt x="160896" y="131787"/>
                </a:lnTo>
                <a:lnTo>
                  <a:pt x="169456" y="128041"/>
                </a:lnTo>
                <a:lnTo>
                  <a:pt x="169456" y="119240"/>
                </a:lnTo>
                <a:lnTo>
                  <a:pt x="149420" y="92545"/>
                </a:lnTo>
                <a:lnTo>
                  <a:pt x="103474" y="52452"/>
                </a:lnTo>
                <a:lnTo>
                  <a:pt x="52864" y="15943"/>
                </a:lnTo>
                <a:lnTo>
                  <a:pt x="18834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bk object 86"/>
          <p:cNvSpPr/>
          <p:nvPr/>
        </p:nvSpPr>
        <p:spPr>
          <a:xfrm>
            <a:off x="3393726" y="749597"/>
            <a:ext cx="169545" cy="132080"/>
          </a:xfrm>
          <a:custGeom>
            <a:avLst/>
            <a:gdLst/>
            <a:ahLst/>
            <a:cxnLst/>
            <a:rect l="l" t="t" r="r" b="b"/>
            <a:pathLst>
              <a:path w="169545" h="132080">
                <a:moveTo>
                  <a:pt x="18834" y="0"/>
                </a:moveTo>
                <a:lnTo>
                  <a:pt x="8559" y="0"/>
                </a:lnTo>
                <a:lnTo>
                  <a:pt x="0" y="3746"/>
                </a:lnTo>
                <a:lnTo>
                  <a:pt x="0" y="12547"/>
                </a:lnTo>
                <a:lnTo>
                  <a:pt x="20934" y="39762"/>
                </a:lnTo>
                <a:lnTo>
                  <a:pt x="67854" y="79797"/>
                </a:lnTo>
                <a:lnTo>
                  <a:pt x="116934" y="116017"/>
                </a:lnTo>
                <a:lnTo>
                  <a:pt x="144348" y="131787"/>
                </a:lnTo>
                <a:lnTo>
                  <a:pt x="160896" y="131787"/>
                </a:lnTo>
                <a:lnTo>
                  <a:pt x="169456" y="128041"/>
                </a:lnTo>
                <a:lnTo>
                  <a:pt x="169456" y="119240"/>
                </a:lnTo>
                <a:lnTo>
                  <a:pt x="149009" y="92609"/>
                </a:lnTo>
                <a:lnTo>
                  <a:pt x="102379" y="52509"/>
                </a:lnTo>
                <a:lnTo>
                  <a:pt x="51632" y="15964"/>
                </a:lnTo>
                <a:lnTo>
                  <a:pt x="18834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bk object 87"/>
          <p:cNvSpPr/>
          <p:nvPr/>
        </p:nvSpPr>
        <p:spPr>
          <a:xfrm>
            <a:off x="713844" y="1012672"/>
            <a:ext cx="194945" cy="45085"/>
          </a:xfrm>
          <a:custGeom>
            <a:avLst/>
            <a:gdLst/>
            <a:ahLst/>
            <a:cxnLst/>
            <a:rect l="l" t="t" r="r" b="b"/>
            <a:pathLst>
              <a:path w="194944" h="45084">
                <a:moveTo>
                  <a:pt x="147747" y="0"/>
                </a:moveTo>
                <a:lnTo>
                  <a:pt x="82689" y="1243"/>
                </a:lnTo>
                <a:lnTo>
                  <a:pt x="24928" y="8396"/>
                </a:lnTo>
                <a:lnTo>
                  <a:pt x="0" y="25617"/>
                </a:lnTo>
                <a:lnTo>
                  <a:pt x="908" y="34662"/>
                </a:lnTo>
                <a:lnTo>
                  <a:pt x="3992" y="40459"/>
                </a:lnTo>
                <a:lnTo>
                  <a:pt x="9788" y="43542"/>
                </a:lnTo>
                <a:lnTo>
                  <a:pt x="18834" y="44451"/>
                </a:lnTo>
                <a:lnTo>
                  <a:pt x="92085" y="44739"/>
                </a:lnTo>
                <a:lnTo>
                  <a:pt x="137990" y="43127"/>
                </a:lnTo>
                <a:lnTo>
                  <a:pt x="177663" y="35900"/>
                </a:lnTo>
                <a:lnTo>
                  <a:pt x="194564" y="19343"/>
                </a:lnTo>
                <a:lnTo>
                  <a:pt x="194564" y="509"/>
                </a:lnTo>
                <a:lnTo>
                  <a:pt x="147747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bk object 88"/>
          <p:cNvSpPr/>
          <p:nvPr/>
        </p:nvSpPr>
        <p:spPr>
          <a:xfrm>
            <a:off x="3538076" y="1012954"/>
            <a:ext cx="194945" cy="44450"/>
          </a:xfrm>
          <a:custGeom>
            <a:avLst/>
            <a:gdLst/>
            <a:ahLst/>
            <a:cxnLst/>
            <a:rect l="l" t="t" r="r" b="b"/>
            <a:pathLst>
              <a:path w="194945" h="44450">
                <a:moveTo>
                  <a:pt x="92411" y="0"/>
                </a:moveTo>
                <a:lnTo>
                  <a:pt x="50761" y="1713"/>
                </a:lnTo>
                <a:lnTo>
                  <a:pt x="15112" y="8960"/>
                </a:lnTo>
                <a:lnTo>
                  <a:pt x="0" y="25335"/>
                </a:lnTo>
                <a:lnTo>
                  <a:pt x="908" y="34380"/>
                </a:lnTo>
                <a:lnTo>
                  <a:pt x="3990" y="40176"/>
                </a:lnTo>
                <a:lnTo>
                  <a:pt x="9783" y="43260"/>
                </a:lnTo>
                <a:lnTo>
                  <a:pt x="18821" y="44169"/>
                </a:lnTo>
                <a:lnTo>
                  <a:pt x="92085" y="44457"/>
                </a:lnTo>
                <a:lnTo>
                  <a:pt x="137990" y="42845"/>
                </a:lnTo>
                <a:lnTo>
                  <a:pt x="177663" y="35618"/>
                </a:lnTo>
                <a:lnTo>
                  <a:pt x="194564" y="19061"/>
                </a:lnTo>
                <a:lnTo>
                  <a:pt x="193655" y="10016"/>
                </a:lnTo>
                <a:lnTo>
                  <a:pt x="190571" y="4219"/>
                </a:lnTo>
                <a:lnTo>
                  <a:pt x="184775" y="1136"/>
                </a:lnTo>
                <a:lnTo>
                  <a:pt x="175729" y="227"/>
                </a:lnTo>
                <a:lnTo>
                  <a:pt x="125526" y="227"/>
                </a:lnTo>
                <a:lnTo>
                  <a:pt x="92411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bk object 89"/>
          <p:cNvSpPr/>
          <p:nvPr/>
        </p:nvSpPr>
        <p:spPr>
          <a:xfrm>
            <a:off x="280793" y="1132437"/>
            <a:ext cx="119380" cy="175895"/>
          </a:xfrm>
          <a:custGeom>
            <a:avLst/>
            <a:gdLst/>
            <a:ahLst/>
            <a:cxnLst/>
            <a:rect l="l" t="t" r="r" b="b"/>
            <a:pathLst>
              <a:path w="119379" h="175894">
                <a:moveTo>
                  <a:pt x="100418" y="0"/>
                </a:moveTo>
                <a:lnTo>
                  <a:pt x="77184" y="22234"/>
                </a:lnTo>
                <a:lnTo>
                  <a:pt x="43503" y="72366"/>
                </a:lnTo>
                <a:lnTo>
                  <a:pt x="13175" y="125538"/>
                </a:lnTo>
                <a:lnTo>
                  <a:pt x="0" y="156895"/>
                </a:lnTo>
                <a:lnTo>
                  <a:pt x="908" y="165939"/>
                </a:lnTo>
                <a:lnTo>
                  <a:pt x="3992" y="171730"/>
                </a:lnTo>
                <a:lnTo>
                  <a:pt x="9788" y="174810"/>
                </a:lnTo>
                <a:lnTo>
                  <a:pt x="18834" y="175717"/>
                </a:lnTo>
                <a:lnTo>
                  <a:pt x="42061" y="153482"/>
                </a:lnTo>
                <a:lnTo>
                  <a:pt x="75738" y="103351"/>
                </a:lnTo>
                <a:lnTo>
                  <a:pt x="106064" y="50178"/>
                </a:lnTo>
                <a:lnTo>
                  <a:pt x="119240" y="18821"/>
                </a:lnTo>
                <a:lnTo>
                  <a:pt x="118333" y="9778"/>
                </a:lnTo>
                <a:lnTo>
                  <a:pt x="115254" y="3986"/>
                </a:lnTo>
                <a:lnTo>
                  <a:pt x="109462" y="906"/>
                </a:lnTo>
                <a:lnTo>
                  <a:pt x="100418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bk object 90"/>
          <p:cNvSpPr/>
          <p:nvPr/>
        </p:nvSpPr>
        <p:spPr>
          <a:xfrm>
            <a:off x="3105029" y="1132437"/>
            <a:ext cx="119380" cy="175895"/>
          </a:xfrm>
          <a:custGeom>
            <a:avLst/>
            <a:gdLst/>
            <a:ahLst/>
            <a:cxnLst/>
            <a:rect l="l" t="t" r="r" b="b"/>
            <a:pathLst>
              <a:path w="119380" h="175894">
                <a:moveTo>
                  <a:pt x="100418" y="0"/>
                </a:moveTo>
                <a:lnTo>
                  <a:pt x="77184" y="22234"/>
                </a:lnTo>
                <a:lnTo>
                  <a:pt x="43503" y="72366"/>
                </a:lnTo>
                <a:lnTo>
                  <a:pt x="13175" y="125538"/>
                </a:lnTo>
                <a:lnTo>
                  <a:pt x="0" y="156895"/>
                </a:lnTo>
                <a:lnTo>
                  <a:pt x="908" y="165939"/>
                </a:lnTo>
                <a:lnTo>
                  <a:pt x="3992" y="171730"/>
                </a:lnTo>
                <a:lnTo>
                  <a:pt x="9788" y="174810"/>
                </a:lnTo>
                <a:lnTo>
                  <a:pt x="18834" y="175717"/>
                </a:lnTo>
                <a:lnTo>
                  <a:pt x="42061" y="153482"/>
                </a:lnTo>
                <a:lnTo>
                  <a:pt x="75738" y="103351"/>
                </a:lnTo>
                <a:lnTo>
                  <a:pt x="106064" y="50178"/>
                </a:lnTo>
                <a:lnTo>
                  <a:pt x="119240" y="18821"/>
                </a:lnTo>
                <a:lnTo>
                  <a:pt x="118333" y="9778"/>
                </a:lnTo>
                <a:lnTo>
                  <a:pt x="115254" y="3986"/>
                </a:lnTo>
                <a:lnTo>
                  <a:pt x="109462" y="906"/>
                </a:lnTo>
                <a:lnTo>
                  <a:pt x="100418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bk object 91"/>
          <p:cNvSpPr/>
          <p:nvPr/>
        </p:nvSpPr>
        <p:spPr>
          <a:xfrm>
            <a:off x="1297519" y="1320707"/>
            <a:ext cx="163195" cy="132080"/>
          </a:xfrm>
          <a:custGeom>
            <a:avLst/>
            <a:gdLst/>
            <a:ahLst/>
            <a:cxnLst/>
            <a:rect l="l" t="t" r="r" b="b"/>
            <a:pathLst>
              <a:path w="163194" h="132080">
                <a:moveTo>
                  <a:pt x="18821" y="0"/>
                </a:moveTo>
                <a:lnTo>
                  <a:pt x="9783" y="908"/>
                </a:lnTo>
                <a:lnTo>
                  <a:pt x="3990" y="3992"/>
                </a:lnTo>
                <a:lnTo>
                  <a:pt x="908" y="9788"/>
                </a:lnTo>
                <a:lnTo>
                  <a:pt x="0" y="18834"/>
                </a:lnTo>
                <a:lnTo>
                  <a:pt x="19798" y="42818"/>
                </a:lnTo>
                <a:lnTo>
                  <a:pt x="64825" y="80946"/>
                </a:lnTo>
                <a:lnTo>
                  <a:pt x="113526" y="116260"/>
                </a:lnTo>
                <a:lnTo>
                  <a:pt x="144348" y="131800"/>
                </a:lnTo>
                <a:lnTo>
                  <a:pt x="154622" y="131800"/>
                </a:lnTo>
                <a:lnTo>
                  <a:pt x="163182" y="128041"/>
                </a:lnTo>
                <a:lnTo>
                  <a:pt x="163182" y="119253"/>
                </a:lnTo>
                <a:lnTo>
                  <a:pt x="142679" y="90932"/>
                </a:lnTo>
                <a:lnTo>
                  <a:pt x="96478" y="51015"/>
                </a:lnTo>
                <a:lnTo>
                  <a:pt x="47539" y="15404"/>
                </a:lnTo>
                <a:lnTo>
                  <a:pt x="18821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bk object 92"/>
          <p:cNvSpPr/>
          <p:nvPr/>
        </p:nvSpPr>
        <p:spPr>
          <a:xfrm>
            <a:off x="4121751" y="1320707"/>
            <a:ext cx="163195" cy="132080"/>
          </a:xfrm>
          <a:custGeom>
            <a:avLst/>
            <a:gdLst/>
            <a:ahLst/>
            <a:cxnLst/>
            <a:rect l="l" t="t" r="r" b="b"/>
            <a:pathLst>
              <a:path w="163195" h="132080">
                <a:moveTo>
                  <a:pt x="18834" y="0"/>
                </a:moveTo>
                <a:lnTo>
                  <a:pt x="9788" y="908"/>
                </a:lnTo>
                <a:lnTo>
                  <a:pt x="3992" y="3992"/>
                </a:lnTo>
                <a:lnTo>
                  <a:pt x="908" y="9788"/>
                </a:lnTo>
                <a:lnTo>
                  <a:pt x="0" y="18834"/>
                </a:lnTo>
                <a:lnTo>
                  <a:pt x="20322" y="42421"/>
                </a:lnTo>
                <a:lnTo>
                  <a:pt x="65698" y="80594"/>
                </a:lnTo>
                <a:lnTo>
                  <a:pt x="112744" y="116128"/>
                </a:lnTo>
                <a:lnTo>
                  <a:pt x="138074" y="131800"/>
                </a:lnTo>
                <a:lnTo>
                  <a:pt x="154622" y="131800"/>
                </a:lnTo>
                <a:lnTo>
                  <a:pt x="163182" y="128041"/>
                </a:lnTo>
                <a:lnTo>
                  <a:pt x="163182" y="119253"/>
                </a:lnTo>
                <a:lnTo>
                  <a:pt x="142681" y="90932"/>
                </a:lnTo>
                <a:lnTo>
                  <a:pt x="96485" y="51015"/>
                </a:lnTo>
                <a:lnTo>
                  <a:pt x="47549" y="15404"/>
                </a:lnTo>
                <a:lnTo>
                  <a:pt x="18834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bk object 93"/>
          <p:cNvSpPr/>
          <p:nvPr/>
        </p:nvSpPr>
        <p:spPr>
          <a:xfrm>
            <a:off x="1341450" y="1747493"/>
            <a:ext cx="163195" cy="138430"/>
          </a:xfrm>
          <a:custGeom>
            <a:avLst/>
            <a:gdLst/>
            <a:ahLst/>
            <a:cxnLst/>
            <a:rect l="l" t="t" r="r" b="b"/>
            <a:pathLst>
              <a:path w="163194" h="138430">
                <a:moveTo>
                  <a:pt x="144348" y="0"/>
                </a:moveTo>
                <a:lnTo>
                  <a:pt x="112851" y="20699"/>
                </a:lnTo>
                <a:lnTo>
                  <a:pt x="64225" y="56724"/>
                </a:lnTo>
                <a:lnTo>
                  <a:pt x="19573" y="94197"/>
                </a:lnTo>
                <a:lnTo>
                  <a:pt x="0" y="119240"/>
                </a:lnTo>
                <a:lnTo>
                  <a:pt x="908" y="128283"/>
                </a:lnTo>
                <a:lnTo>
                  <a:pt x="3990" y="134075"/>
                </a:lnTo>
                <a:lnTo>
                  <a:pt x="9783" y="137155"/>
                </a:lnTo>
                <a:lnTo>
                  <a:pt x="18821" y="138061"/>
                </a:lnTo>
                <a:lnTo>
                  <a:pt x="48530" y="122243"/>
                </a:lnTo>
                <a:lnTo>
                  <a:pt x="97359" y="86464"/>
                </a:lnTo>
                <a:lnTo>
                  <a:pt x="143010" y="48243"/>
                </a:lnTo>
                <a:lnTo>
                  <a:pt x="163182" y="25095"/>
                </a:lnTo>
                <a:lnTo>
                  <a:pt x="162725" y="7442"/>
                </a:lnTo>
                <a:lnTo>
                  <a:pt x="144348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bk object 94"/>
          <p:cNvSpPr/>
          <p:nvPr/>
        </p:nvSpPr>
        <p:spPr>
          <a:xfrm>
            <a:off x="4165686" y="1747493"/>
            <a:ext cx="163195" cy="138430"/>
          </a:xfrm>
          <a:custGeom>
            <a:avLst/>
            <a:gdLst/>
            <a:ahLst/>
            <a:cxnLst/>
            <a:rect l="l" t="t" r="r" b="b"/>
            <a:pathLst>
              <a:path w="163195" h="138430">
                <a:moveTo>
                  <a:pt x="144348" y="0"/>
                </a:moveTo>
                <a:lnTo>
                  <a:pt x="113569" y="20556"/>
                </a:lnTo>
                <a:lnTo>
                  <a:pt x="64863" y="57019"/>
                </a:lnTo>
                <a:lnTo>
                  <a:pt x="19812" y="94783"/>
                </a:lnTo>
                <a:lnTo>
                  <a:pt x="0" y="119240"/>
                </a:lnTo>
                <a:lnTo>
                  <a:pt x="908" y="128283"/>
                </a:lnTo>
                <a:lnTo>
                  <a:pt x="3990" y="134075"/>
                </a:lnTo>
                <a:lnTo>
                  <a:pt x="9783" y="137155"/>
                </a:lnTo>
                <a:lnTo>
                  <a:pt x="18821" y="138061"/>
                </a:lnTo>
                <a:lnTo>
                  <a:pt x="48530" y="122243"/>
                </a:lnTo>
                <a:lnTo>
                  <a:pt x="97359" y="86464"/>
                </a:lnTo>
                <a:lnTo>
                  <a:pt x="143010" y="48243"/>
                </a:lnTo>
                <a:lnTo>
                  <a:pt x="163182" y="25095"/>
                </a:lnTo>
                <a:lnTo>
                  <a:pt x="162725" y="7442"/>
                </a:lnTo>
                <a:lnTo>
                  <a:pt x="144348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bk object 95"/>
          <p:cNvSpPr/>
          <p:nvPr/>
        </p:nvSpPr>
        <p:spPr>
          <a:xfrm>
            <a:off x="1768225" y="1904389"/>
            <a:ext cx="94615" cy="188595"/>
          </a:xfrm>
          <a:custGeom>
            <a:avLst/>
            <a:gdLst/>
            <a:ahLst/>
            <a:cxnLst/>
            <a:rect l="l" t="t" r="r" b="b"/>
            <a:pathLst>
              <a:path w="94614" h="188594">
                <a:moveTo>
                  <a:pt x="75311" y="0"/>
                </a:moveTo>
                <a:lnTo>
                  <a:pt x="53663" y="24150"/>
                </a:lnTo>
                <a:lnTo>
                  <a:pt x="28873" y="79044"/>
                </a:lnTo>
                <a:lnTo>
                  <a:pt x="8474" y="138349"/>
                </a:lnTo>
                <a:lnTo>
                  <a:pt x="0" y="175729"/>
                </a:lnTo>
                <a:lnTo>
                  <a:pt x="0" y="184530"/>
                </a:lnTo>
                <a:lnTo>
                  <a:pt x="8559" y="188277"/>
                </a:lnTo>
                <a:lnTo>
                  <a:pt x="18821" y="188277"/>
                </a:lnTo>
                <a:lnTo>
                  <a:pt x="41804" y="165818"/>
                </a:lnTo>
                <a:lnTo>
                  <a:pt x="66451" y="114266"/>
                </a:lnTo>
                <a:lnTo>
                  <a:pt x="86113" y="57359"/>
                </a:lnTo>
                <a:lnTo>
                  <a:pt x="94145" y="18834"/>
                </a:lnTo>
                <a:lnTo>
                  <a:pt x="91954" y="13635"/>
                </a:lnTo>
                <a:lnTo>
                  <a:pt x="86733" y="7412"/>
                </a:lnTo>
                <a:lnTo>
                  <a:pt x="80509" y="2190"/>
                </a:lnTo>
                <a:lnTo>
                  <a:pt x="75311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bk object 96"/>
          <p:cNvSpPr/>
          <p:nvPr/>
        </p:nvSpPr>
        <p:spPr>
          <a:xfrm>
            <a:off x="4460659" y="3114399"/>
            <a:ext cx="111760" cy="57150"/>
          </a:xfrm>
          <a:custGeom>
            <a:avLst/>
            <a:gdLst/>
            <a:ahLst/>
            <a:cxnLst/>
            <a:rect l="l" t="t" r="r" b="b"/>
            <a:pathLst>
              <a:path w="111760" h="57150">
                <a:moveTo>
                  <a:pt x="4190" y="0"/>
                </a:moveTo>
                <a:lnTo>
                  <a:pt x="0" y="10579"/>
                </a:lnTo>
                <a:lnTo>
                  <a:pt x="0" y="20104"/>
                </a:lnTo>
                <a:lnTo>
                  <a:pt x="23151" y="38476"/>
                </a:lnTo>
                <a:lnTo>
                  <a:pt x="76382" y="51660"/>
                </a:lnTo>
                <a:lnTo>
                  <a:pt x="111340" y="56632"/>
                </a:lnTo>
                <a:lnTo>
                  <a:pt x="111340" y="16470"/>
                </a:lnTo>
                <a:lnTo>
                  <a:pt x="4190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bk object 97"/>
          <p:cNvSpPr/>
          <p:nvPr/>
        </p:nvSpPr>
        <p:spPr>
          <a:xfrm>
            <a:off x="1636426" y="3115680"/>
            <a:ext cx="194945" cy="61594"/>
          </a:xfrm>
          <a:custGeom>
            <a:avLst/>
            <a:gdLst/>
            <a:ahLst/>
            <a:cxnLst/>
            <a:rect l="l" t="t" r="r" b="b"/>
            <a:pathLst>
              <a:path w="194944" h="61594">
                <a:moveTo>
                  <a:pt x="0" y="0"/>
                </a:moveTo>
                <a:lnTo>
                  <a:pt x="0" y="18821"/>
                </a:lnTo>
                <a:lnTo>
                  <a:pt x="11564" y="33989"/>
                </a:lnTo>
                <a:lnTo>
                  <a:pt x="38698" y="42924"/>
                </a:lnTo>
                <a:lnTo>
                  <a:pt x="70064" y="47608"/>
                </a:lnTo>
                <a:lnTo>
                  <a:pt x="94322" y="50025"/>
                </a:lnTo>
                <a:lnTo>
                  <a:pt x="122667" y="55341"/>
                </a:lnTo>
                <a:lnTo>
                  <a:pt x="155716" y="61121"/>
                </a:lnTo>
                <a:lnTo>
                  <a:pt x="183128" y="59830"/>
                </a:lnTo>
                <a:lnTo>
                  <a:pt x="194564" y="43929"/>
                </a:lnTo>
                <a:lnTo>
                  <a:pt x="178291" y="25988"/>
                </a:lnTo>
                <a:lnTo>
                  <a:pt x="137964" y="13422"/>
                </a:lnTo>
                <a:lnTo>
                  <a:pt x="86317" y="5433"/>
                </a:lnTo>
                <a:lnTo>
                  <a:pt x="36084" y="1225"/>
                </a:lnTo>
                <a:lnTo>
                  <a:pt x="0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bk object 98"/>
          <p:cNvSpPr/>
          <p:nvPr/>
        </p:nvSpPr>
        <p:spPr>
          <a:xfrm>
            <a:off x="1096685" y="3090562"/>
            <a:ext cx="113030" cy="182245"/>
          </a:xfrm>
          <a:custGeom>
            <a:avLst/>
            <a:gdLst/>
            <a:ahLst/>
            <a:cxnLst/>
            <a:rect l="l" t="t" r="r" b="b"/>
            <a:pathLst>
              <a:path w="113030" h="182245">
                <a:moveTo>
                  <a:pt x="109207" y="0"/>
                </a:moveTo>
                <a:lnTo>
                  <a:pt x="100418" y="0"/>
                </a:lnTo>
                <a:lnTo>
                  <a:pt x="75561" y="21598"/>
                </a:lnTo>
                <a:lnTo>
                  <a:pt x="42060" y="71194"/>
                </a:lnTo>
                <a:lnTo>
                  <a:pt x="12634" y="125988"/>
                </a:lnTo>
                <a:lnTo>
                  <a:pt x="0" y="163182"/>
                </a:lnTo>
                <a:lnTo>
                  <a:pt x="0" y="173456"/>
                </a:lnTo>
                <a:lnTo>
                  <a:pt x="3759" y="182016"/>
                </a:lnTo>
                <a:lnTo>
                  <a:pt x="12547" y="182016"/>
                </a:lnTo>
                <a:lnTo>
                  <a:pt x="37758" y="160433"/>
                </a:lnTo>
                <a:lnTo>
                  <a:pt x="71220" y="110864"/>
                </a:lnTo>
                <a:lnTo>
                  <a:pt x="100449" y="56075"/>
                </a:lnTo>
                <a:lnTo>
                  <a:pt x="112966" y="18834"/>
                </a:lnTo>
                <a:lnTo>
                  <a:pt x="112966" y="8559"/>
                </a:lnTo>
                <a:lnTo>
                  <a:pt x="109207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bk object 99"/>
          <p:cNvSpPr/>
          <p:nvPr/>
        </p:nvSpPr>
        <p:spPr>
          <a:xfrm>
            <a:off x="3920918" y="3090574"/>
            <a:ext cx="113030" cy="182245"/>
          </a:xfrm>
          <a:custGeom>
            <a:avLst/>
            <a:gdLst/>
            <a:ahLst/>
            <a:cxnLst/>
            <a:rect l="l" t="t" r="r" b="b"/>
            <a:pathLst>
              <a:path w="113029" h="182245">
                <a:moveTo>
                  <a:pt x="109207" y="0"/>
                </a:moveTo>
                <a:lnTo>
                  <a:pt x="100418" y="0"/>
                </a:lnTo>
                <a:lnTo>
                  <a:pt x="75271" y="22937"/>
                </a:lnTo>
                <a:lnTo>
                  <a:pt x="41803" y="74242"/>
                </a:lnTo>
                <a:lnTo>
                  <a:pt x="12538" y="127649"/>
                </a:lnTo>
                <a:lnTo>
                  <a:pt x="0" y="156895"/>
                </a:lnTo>
                <a:lnTo>
                  <a:pt x="0" y="173443"/>
                </a:lnTo>
                <a:lnTo>
                  <a:pt x="3759" y="182003"/>
                </a:lnTo>
                <a:lnTo>
                  <a:pt x="12547" y="182003"/>
                </a:lnTo>
                <a:lnTo>
                  <a:pt x="37405" y="160405"/>
                </a:lnTo>
                <a:lnTo>
                  <a:pt x="70905" y="110809"/>
                </a:lnTo>
                <a:lnTo>
                  <a:pt x="100331" y="56014"/>
                </a:lnTo>
                <a:lnTo>
                  <a:pt x="112966" y="18821"/>
                </a:lnTo>
                <a:lnTo>
                  <a:pt x="112966" y="8547"/>
                </a:lnTo>
                <a:lnTo>
                  <a:pt x="109207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bk object 100"/>
          <p:cNvSpPr/>
          <p:nvPr/>
        </p:nvSpPr>
        <p:spPr>
          <a:xfrm>
            <a:off x="2044371" y="3294908"/>
            <a:ext cx="194945" cy="59690"/>
          </a:xfrm>
          <a:custGeom>
            <a:avLst/>
            <a:gdLst/>
            <a:ahLst/>
            <a:cxnLst/>
            <a:rect l="l" t="t" r="r" b="b"/>
            <a:pathLst>
              <a:path w="194944" h="59689">
                <a:moveTo>
                  <a:pt x="22689" y="0"/>
                </a:moveTo>
                <a:lnTo>
                  <a:pt x="0" y="15323"/>
                </a:lnTo>
                <a:lnTo>
                  <a:pt x="20505" y="34253"/>
                </a:lnTo>
                <a:lnTo>
                  <a:pt x="68279" y="48013"/>
                </a:lnTo>
                <a:lnTo>
                  <a:pt x="122709" y="56410"/>
                </a:lnTo>
                <a:lnTo>
                  <a:pt x="163182" y="59252"/>
                </a:lnTo>
                <a:lnTo>
                  <a:pt x="186004" y="59252"/>
                </a:lnTo>
                <a:lnTo>
                  <a:pt x="194564" y="55506"/>
                </a:lnTo>
                <a:lnTo>
                  <a:pt x="194564" y="46705"/>
                </a:lnTo>
                <a:lnTo>
                  <a:pt x="193667" y="38438"/>
                </a:lnTo>
                <a:lnTo>
                  <a:pt x="191127" y="33122"/>
                </a:lnTo>
                <a:lnTo>
                  <a:pt x="187164" y="28320"/>
                </a:lnTo>
                <a:lnTo>
                  <a:pt x="182003" y="21597"/>
                </a:lnTo>
                <a:lnTo>
                  <a:pt x="136318" y="15182"/>
                </a:lnTo>
                <a:lnTo>
                  <a:pt x="75671" y="3968"/>
                </a:lnTo>
                <a:lnTo>
                  <a:pt x="22689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bk object 101"/>
          <p:cNvSpPr/>
          <p:nvPr/>
        </p:nvSpPr>
        <p:spPr>
          <a:xfrm>
            <a:off x="2552734" y="3241189"/>
            <a:ext cx="151130" cy="151130"/>
          </a:xfrm>
          <a:custGeom>
            <a:avLst/>
            <a:gdLst/>
            <a:ahLst/>
            <a:cxnLst/>
            <a:rect l="l" t="t" r="r" b="b"/>
            <a:pathLst>
              <a:path w="151130" h="151129">
                <a:moveTo>
                  <a:pt x="131800" y="0"/>
                </a:moveTo>
                <a:lnTo>
                  <a:pt x="104863" y="18977"/>
                </a:lnTo>
                <a:lnTo>
                  <a:pt x="60261" y="61067"/>
                </a:lnTo>
                <a:lnTo>
                  <a:pt x="18479" y="104005"/>
                </a:lnTo>
                <a:lnTo>
                  <a:pt x="0" y="125526"/>
                </a:lnTo>
                <a:lnTo>
                  <a:pt x="1867" y="134561"/>
                </a:lnTo>
                <a:lnTo>
                  <a:pt x="6550" y="142624"/>
                </a:lnTo>
                <a:lnTo>
                  <a:pt x="12665" y="148415"/>
                </a:lnTo>
                <a:lnTo>
                  <a:pt x="18834" y="150634"/>
                </a:lnTo>
                <a:lnTo>
                  <a:pt x="46203" y="132300"/>
                </a:lnTo>
                <a:lnTo>
                  <a:pt x="90752" y="90758"/>
                </a:lnTo>
                <a:lnTo>
                  <a:pt x="132289" y="46205"/>
                </a:lnTo>
                <a:lnTo>
                  <a:pt x="150622" y="18834"/>
                </a:lnTo>
                <a:lnTo>
                  <a:pt x="149713" y="9788"/>
                </a:lnTo>
                <a:lnTo>
                  <a:pt x="146631" y="3992"/>
                </a:lnTo>
                <a:lnTo>
                  <a:pt x="140838" y="908"/>
                </a:lnTo>
                <a:lnTo>
                  <a:pt x="131800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bk object 102"/>
          <p:cNvSpPr/>
          <p:nvPr/>
        </p:nvSpPr>
        <p:spPr>
          <a:xfrm>
            <a:off x="569490" y="3573829"/>
            <a:ext cx="163195" cy="132080"/>
          </a:xfrm>
          <a:custGeom>
            <a:avLst/>
            <a:gdLst/>
            <a:ahLst/>
            <a:cxnLst/>
            <a:rect l="l" t="t" r="r" b="b"/>
            <a:pathLst>
              <a:path w="163195" h="132079">
                <a:moveTo>
                  <a:pt x="18834" y="0"/>
                </a:moveTo>
                <a:lnTo>
                  <a:pt x="8559" y="0"/>
                </a:lnTo>
                <a:lnTo>
                  <a:pt x="0" y="3746"/>
                </a:lnTo>
                <a:lnTo>
                  <a:pt x="0" y="12547"/>
                </a:lnTo>
                <a:lnTo>
                  <a:pt x="20686" y="39488"/>
                </a:lnTo>
                <a:lnTo>
                  <a:pt x="67192" y="79554"/>
                </a:lnTo>
                <a:lnTo>
                  <a:pt x="116189" y="115926"/>
                </a:lnTo>
                <a:lnTo>
                  <a:pt x="144348" y="131787"/>
                </a:lnTo>
                <a:lnTo>
                  <a:pt x="153393" y="130881"/>
                </a:lnTo>
                <a:lnTo>
                  <a:pt x="159189" y="127801"/>
                </a:lnTo>
                <a:lnTo>
                  <a:pt x="162273" y="122009"/>
                </a:lnTo>
                <a:lnTo>
                  <a:pt x="163182" y="112966"/>
                </a:lnTo>
                <a:lnTo>
                  <a:pt x="144035" y="87187"/>
                </a:lnTo>
                <a:lnTo>
                  <a:pt x="100095" y="49258"/>
                </a:lnTo>
                <a:lnTo>
                  <a:pt x="51611" y="14941"/>
                </a:lnTo>
                <a:lnTo>
                  <a:pt x="18834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bk object 103"/>
          <p:cNvSpPr/>
          <p:nvPr/>
        </p:nvSpPr>
        <p:spPr>
          <a:xfrm>
            <a:off x="3393726" y="3573829"/>
            <a:ext cx="169545" cy="132080"/>
          </a:xfrm>
          <a:custGeom>
            <a:avLst/>
            <a:gdLst/>
            <a:ahLst/>
            <a:cxnLst/>
            <a:rect l="l" t="t" r="r" b="b"/>
            <a:pathLst>
              <a:path w="169545" h="132079">
                <a:moveTo>
                  <a:pt x="18834" y="0"/>
                </a:moveTo>
                <a:lnTo>
                  <a:pt x="8559" y="0"/>
                </a:lnTo>
                <a:lnTo>
                  <a:pt x="0" y="3746"/>
                </a:lnTo>
                <a:lnTo>
                  <a:pt x="0" y="12547"/>
                </a:lnTo>
                <a:lnTo>
                  <a:pt x="20543" y="39719"/>
                </a:lnTo>
                <a:lnTo>
                  <a:pt x="66811" y="79759"/>
                </a:lnTo>
                <a:lnTo>
                  <a:pt x="115760" y="116003"/>
                </a:lnTo>
                <a:lnTo>
                  <a:pt x="144348" y="131787"/>
                </a:lnTo>
                <a:lnTo>
                  <a:pt x="160896" y="131787"/>
                </a:lnTo>
                <a:lnTo>
                  <a:pt x="169456" y="128041"/>
                </a:lnTo>
                <a:lnTo>
                  <a:pt x="169456" y="119240"/>
                </a:lnTo>
                <a:lnTo>
                  <a:pt x="148768" y="92363"/>
                </a:lnTo>
                <a:lnTo>
                  <a:pt x="101736" y="52290"/>
                </a:lnTo>
                <a:lnTo>
                  <a:pt x="50909" y="15882"/>
                </a:lnTo>
                <a:lnTo>
                  <a:pt x="18834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bk object 104"/>
          <p:cNvSpPr/>
          <p:nvPr/>
        </p:nvSpPr>
        <p:spPr>
          <a:xfrm>
            <a:off x="713844" y="3836908"/>
            <a:ext cx="194945" cy="45085"/>
          </a:xfrm>
          <a:custGeom>
            <a:avLst/>
            <a:gdLst/>
            <a:ahLst/>
            <a:cxnLst/>
            <a:rect l="l" t="t" r="r" b="b"/>
            <a:pathLst>
              <a:path w="194944" h="45085">
                <a:moveTo>
                  <a:pt x="147747" y="0"/>
                </a:moveTo>
                <a:lnTo>
                  <a:pt x="82689" y="1243"/>
                </a:lnTo>
                <a:lnTo>
                  <a:pt x="24928" y="8396"/>
                </a:lnTo>
                <a:lnTo>
                  <a:pt x="0" y="25617"/>
                </a:lnTo>
                <a:lnTo>
                  <a:pt x="908" y="34662"/>
                </a:lnTo>
                <a:lnTo>
                  <a:pt x="3992" y="40459"/>
                </a:lnTo>
                <a:lnTo>
                  <a:pt x="9788" y="43542"/>
                </a:lnTo>
                <a:lnTo>
                  <a:pt x="18834" y="44451"/>
                </a:lnTo>
                <a:lnTo>
                  <a:pt x="92085" y="44739"/>
                </a:lnTo>
                <a:lnTo>
                  <a:pt x="137990" y="43127"/>
                </a:lnTo>
                <a:lnTo>
                  <a:pt x="177663" y="35900"/>
                </a:lnTo>
                <a:lnTo>
                  <a:pt x="194564" y="19343"/>
                </a:lnTo>
                <a:lnTo>
                  <a:pt x="194564" y="509"/>
                </a:lnTo>
                <a:lnTo>
                  <a:pt x="147747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bk object 105"/>
          <p:cNvSpPr/>
          <p:nvPr/>
        </p:nvSpPr>
        <p:spPr>
          <a:xfrm>
            <a:off x="3538076" y="3837188"/>
            <a:ext cx="194945" cy="44450"/>
          </a:xfrm>
          <a:custGeom>
            <a:avLst/>
            <a:gdLst/>
            <a:ahLst/>
            <a:cxnLst/>
            <a:rect l="l" t="t" r="r" b="b"/>
            <a:pathLst>
              <a:path w="194945" h="44450">
                <a:moveTo>
                  <a:pt x="92411" y="0"/>
                </a:moveTo>
                <a:lnTo>
                  <a:pt x="50761" y="1710"/>
                </a:lnTo>
                <a:lnTo>
                  <a:pt x="15112" y="8957"/>
                </a:lnTo>
                <a:lnTo>
                  <a:pt x="0" y="25337"/>
                </a:lnTo>
                <a:lnTo>
                  <a:pt x="908" y="34382"/>
                </a:lnTo>
                <a:lnTo>
                  <a:pt x="3990" y="40178"/>
                </a:lnTo>
                <a:lnTo>
                  <a:pt x="9783" y="43262"/>
                </a:lnTo>
                <a:lnTo>
                  <a:pt x="18821" y="44171"/>
                </a:lnTo>
                <a:lnTo>
                  <a:pt x="92085" y="44459"/>
                </a:lnTo>
                <a:lnTo>
                  <a:pt x="137990" y="42847"/>
                </a:lnTo>
                <a:lnTo>
                  <a:pt x="177663" y="35620"/>
                </a:lnTo>
                <a:lnTo>
                  <a:pt x="194564" y="19063"/>
                </a:lnTo>
                <a:lnTo>
                  <a:pt x="194564" y="229"/>
                </a:lnTo>
                <a:lnTo>
                  <a:pt x="125526" y="229"/>
                </a:lnTo>
                <a:lnTo>
                  <a:pt x="92411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bk object 106"/>
          <p:cNvSpPr/>
          <p:nvPr/>
        </p:nvSpPr>
        <p:spPr>
          <a:xfrm>
            <a:off x="280793" y="3956660"/>
            <a:ext cx="119380" cy="175895"/>
          </a:xfrm>
          <a:custGeom>
            <a:avLst/>
            <a:gdLst/>
            <a:ahLst/>
            <a:cxnLst/>
            <a:rect l="l" t="t" r="r" b="b"/>
            <a:pathLst>
              <a:path w="119379" h="175895">
                <a:moveTo>
                  <a:pt x="100418" y="0"/>
                </a:moveTo>
                <a:lnTo>
                  <a:pt x="77184" y="22236"/>
                </a:lnTo>
                <a:lnTo>
                  <a:pt x="43503" y="72372"/>
                </a:lnTo>
                <a:lnTo>
                  <a:pt x="13175" y="125549"/>
                </a:lnTo>
                <a:lnTo>
                  <a:pt x="0" y="156908"/>
                </a:lnTo>
                <a:lnTo>
                  <a:pt x="908" y="165951"/>
                </a:lnTo>
                <a:lnTo>
                  <a:pt x="3992" y="171743"/>
                </a:lnTo>
                <a:lnTo>
                  <a:pt x="9788" y="174823"/>
                </a:lnTo>
                <a:lnTo>
                  <a:pt x="18834" y="175729"/>
                </a:lnTo>
                <a:lnTo>
                  <a:pt x="42061" y="153495"/>
                </a:lnTo>
                <a:lnTo>
                  <a:pt x="75738" y="103363"/>
                </a:lnTo>
                <a:lnTo>
                  <a:pt x="106064" y="50190"/>
                </a:lnTo>
                <a:lnTo>
                  <a:pt x="119240" y="18834"/>
                </a:lnTo>
                <a:lnTo>
                  <a:pt x="118333" y="9788"/>
                </a:lnTo>
                <a:lnTo>
                  <a:pt x="115254" y="3992"/>
                </a:lnTo>
                <a:lnTo>
                  <a:pt x="109462" y="908"/>
                </a:lnTo>
                <a:lnTo>
                  <a:pt x="100418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bk object 107"/>
          <p:cNvSpPr/>
          <p:nvPr/>
        </p:nvSpPr>
        <p:spPr>
          <a:xfrm>
            <a:off x="3105029" y="3956660"/>
            <a:ext cx="119380" cy="175895"/>
          </a:xfrm>
          <a:custGeom>
            <a:avLst/>
            <a:gdLst/>
            <a:ahLst/>
            <a:cxnLst/>
            <a:rect l="l" t="t" r="r" b="b"/>
            <a:pathLst>
              <a:path w="119380" h="175895">
                <a:moveTo>
                  <a:pt x="100418" y="0"/>
                </a:moveTo>
                <a:lnTo>
                  <a:pt x="77184" y="22236"/>
                </a:lnTo>
                <a:lnTo>
                  <a:pt x="43503" y="72372"/>
                </a:lnTo>
                <a:lnTo>
                  <a:pt x="13175" y="125549"/>
                </a:lnTo>
                <a:lnTo>
                  <a:pt x="0" y="156908"/>
                </a:lnTo>
                <a:lnTo>
                  <a:pt x="908" y="165951"/>
                </a:lnTo>
                <a:lnTo>
                  <a:pt x="3992" y="171743"/>
                </a:lnTo>
                <a:lnTo>
                  <a:pt x="9788" y="174823"/>
                </a:lnTo>
                <a:lnTo>
                  <a:pt x="18834" y="175729"/>
                </a:lnTo>
                <a:lnTo>
                  <a:pt x="42061" y="153495"/>
                </a:lnTo>
                <a:lnTo>
                  <a:pt x="75738" y="103363"/>
                </a:lnTo>
                <a:lnTo>
                  <a:pt x="106064" y="50190"/>
                </a:lnTo>
                <a:lnTo>
                  <a:pt x="119240" y="18834"/>
                </a:lnTo>
                <a:lnTo>
                  <a:pt x="118333" y="9788"/>
                </a:lnTo>
                <a:lnTo>
                  <a:pt x="115254" y="3992"/>
                </a:lnTo>
                <a:lnTo>
                  <a:pt x="109462" y="908"/>
                </a:lnTo>
                <a:lnTo>
                  <a:pt x="100418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bk object 108"/>
          <p:cNvSpPr/>
          <p:nvPr/>
        </p:nvSpPr>
        <p:spPr>
          <a:xfrm>
            <a:off x="1297519" y="4144943"/>
            <a:ext cx="163195" cy="132080"/>
          </a:xfrm>
          <a:custGeom>
            <a:avLst/>
            <a:gdLst/>
            <a:ahLst/>
            <a:cxnLst/>
            <a:rect l="l" t="t" r="r" b="b"/>
            <a:pathLst>
              <a:path w="163194" h="132079">
                <a:moveTo>
                  <a:pt x="18821" y="0"/>
                </a:moveTo>
                <a:lnTo>
                  <a:pt x="9783" y="908"/>
                </a:lnTo>
                <a:lnTo>
                  <a:pt x="3990" y="3992"/>
                </a:lnTo>
                <a:lnTo>
                  <a:pt x="908" y="9788"/>
                </a:lnTo>
                <a:lnTo>
                  <a:pt x="0" y="18834"/>
                </a:lnTo>
                <a:lnTo>
                  <a:pt x="19798" y="42818"/>
                </a:lnTo>
                <a:lnTo>
                  <a:pt x="64825" y="80946"/>
                </a:lnTo>
                <a:lnTo>
                  <a:pt x="113526" y="116260"/>
                </a:lnTo>
                <a:lnTo>
                  <a:pt x="144348" y="131800"/>
                </a:lnTo>
                <a:lnTo>
                  <a:pt x="154622" y="131800"/>
                </a:lnTo>
                <a:lnTo>
                  <a:pt x="163182" y="128041"/>
                </a:lnTo>
                <a:lnTo>
                  <a:pt x="163182" y="119252"/>
                </a:lnTo>
                <a:lnTo>
                  <a:pt x="142679" y="90932"/>
                </a:lnTo>
                <a:lnTo>
                  <a:pt x="96478" y="51015"/>
                </a:lnTo>
                <a:lnTo>
                  <a:pt x="47539" y="15404"/>
                </a:lnTo>
                <a:lnTo>
                  <a:pt x="18821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bk object 109"/>
          <p:cNvSpPr/>
          <p:nvPr/>
        </p:nvSpPr>
        <p:spPr>
          <a:xfrm>
            <a:off x="4121751" y="4144943"/>
            <a:ext cx="163195" cy="132080"/>
          </a:xfrm>
          <a:custGeom>
            <a:avLst/>
            <a:gdLst/>
            <a:ahLst/>
            <a:cxnLst/>
            <a:rect l="l" t="t" r="r" b="b"/>
            <a:pathLst>
              <a:path w="163195" h="132079">
                <a:moveTo>
                  <a:pt x="18834" y="0"/>
                </a:moveTo>
                <a:lnTo>
                  <a:pt x="9788" y="908"/>
                </a:lnTo>
                <a:lnTo>
                  <a:pt x="3992" y="3992"/>
                </a:lnTo>
                <a:lnTo>
                  <a:pt x="908" y="9788"/>
                </a:lnTo>
                <a:lnTo>
                  <a:pt x="0" y="18834"/>
                </a:lnTo>
                <a:lnTo>
                  <a:pt x="19798" y="42818"/>
                </a:lnTo>
                <a:lnTo>
                  <a:pt x="64825" y="80946"/>
                </a:lnTo>
                <a:lnTo>
                  <a:pt x="113526" y="116260"/>
                </a:lnTo>
                <a:lnTo>
                  <a:pt x="144348" y="131800"/>
                </a:lnTo>
                <a:lnTo>
                  <a:pt x="154622" y="131800"/>
                </a:lnTo>
                <a:lnTo>
                  <a:pt x="163182" y="128041"/>
                </a:lnTo>
                <a:lnTo>
                  <a:pt x="163182" y="119252"/>
                </a:lnTo>
                <a:lnTo>
                  <a:pt x="142681" y="90932"/>
                </a:lnTo>
                <a:lnTo>
                  <a:pt x="96485" y="51015"/>
                </a:lnTo>
                <a:lnTo>
                  <a:pt x="47549" y="15404"/>
                </a:lnTo>
                <a:lnTo>
                  <a:pt x="18834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bk object 110"/>
          <p:cNvSpPr/>
          <p:nvPr/>
        </p:nvSpPr>
        <p:spPr>
          <a:xfrm>
            <a:off x="1341450" y="4571716"/>
            <a:ext cx="163195" cy="138430"/>
          </a:xfrm>
          <a:custGeom>
            <a:avLst/>
            <a:gdLst/>
            <a:ahLst/>
            <a:cxnLst/>
            <a:rect l="l" t="t" r="r" b="b"/>
            <a:pathLst>
              <a:path w="163194" h="138429">
                <a:moveTo>
                  <a:pt x="144348" y="0"/>
                </a:moveTo>
                <a:lnTo>
                  <a:pt x="113344" y="20685"/>
                </a:lnTo>
                <a:lnTo>
                  <a:pt x="64663" y="57145"/>
                </a:lnTo>
                <a:lnTo>
                  <a:pt x="19737" y="94845"/>
                </a:lnTo>
                <a:lnTo>
                  <a:pt x="0" y="119252"/>
                </a:lnTo>
                <a:lnTo>
                  <a:pt x="908" y="128296"/>
                </a:lnTo>
                <a:lnTo>
                  <a:pt x="3990" y="134088"/>
                </a:lnTo>
                <a:lnTo>
                  <a:pt x="9783" y="137167"/>
                </a:lnTo>
                <a:lnTo>
                  <a:pt x="18821" y="138074"/>
                </a:lnTo>
                <a:lnTo>
                  <a:pt x="48530" y="122255"/>
                </a:lnTo>
                <a:lnTo>
                  <a:pt x="97359" y="86477"/>
                </a:lnTo>
                <a:lnTo>
                  <a:pt x="143010" y="48256"/>
                </a:lnTo>
                <a:lnTo>
                  <a:pt x="163182" y="25107"/>
                </a:lnTo>
                <a:lnTo>
                  <a:pt x="162725" y="7454"/>
                </a:lnTo>
                <a:lnTo>
                  <a:pt x="144348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bk object 111"/>
          <p:cNvSpPr/>
          <p:nvPr/>
        </p:nvSpPr>
        <p:spPr>
          <a:xfrm>
            <a:off x="4165686" y="4571716"/>
            <a:ext cx="163195" cy="138430"/>
          </a:xfrm>
          <a:custGeom>
            <a:avLst/>
            <a:gdLst/>
            <a:ahLst/>
            <a:cxnLst/>
            <a:rect l="l" t="t" r="r" b="b"/>
            <a:pathLst>
              <a:path w="163195" h="138429">
                <a:moveTo>
                  <a:pt x="144348" y="0"/>
                </a:moveTo>
                <a:lnTo>
                  <a:pt x="113290" y="20785"/>
                </a:lnTo>
                <a:lnTo>
                  <a:pt x="64616" y="57364"/>
                </a:lnTo>
                <a:lnTo>
                  <a:pt x="19720" y="95074"/>
                </a:lnTo>
                <a:lnTo>
                  <a:pt x="0" y="119252"/>
                </a:lnTo>
                <a:lnTo>
                  <a:pt x="908" y="128296"/>
                </a:lnTo>
                <a:lnTo>
                  <a:pt x="3990" y="134088"/>
                </a:lnTo>
                <a:lnTo>
                  <a:pt x="9783" y="137167"/>
                </a:lnTo>
                <a:lnTo>
                  <a:pt x="18821" y="138074"/>
                </a:lnTo>
                <a:lnTo>
                  <a:pt x="48530" y="122255"/>
                </a:lnTo>
                <a:lnTo>
                  <a:pt x="97359" y="86477"/>
                </a:lnTo>
                <a:lnTo>
                  <a:pt x="143010" y="48256"/>
                </a:lnTo>
                <a:lnTo>
                  <a:pt x="163182" y="25107"/>
                </a:lnTo>
                <a:lnTo>
                  <a:pt x="162725" y="7454"/>
                </a:lnTo>
                <a:lnTo>
                  <a:pt x="144348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bk object 112"/>
          <p:cNvSpPr/>
          <p:nvPr/>
        </p:nvSpPr>
        <p:spPr>
          <a:xfrm>
            <a:off x="1768225" y="4728625"/>
            <a:ext cx="94615" cy="188595"/>
          </a:xfrm>
          <a:custGeom>
            <a:avLst/>
            <a:gdLst/>
            <a:ahLst/>
            <a:cxnLst/>
            <a:rect l="l" t="t" r="r" b="b"/>
            <a:pathLst>
              <a:path w="94614" h="188595">
                <a:moveTo>
                  <a:pt x="75311" y="0"/>
                </a:moveTo>
                <a:lnTo>
                  <a:pt x="53663" y="24148"/>
                </a:lnTo>
                <a:lnTo>
                  <a:pt x="28873" y="79040"/>
                </a:lnTo>
                <a:lnTo>
                  <a:pt x="8474" y="138344"/>
                </a:lnTo>
                <a:lnTo>
                  <a:pt x="0" y="175729"/>
                </a:lnTo>
                <a:lnTo>
                  <a:pt x="0" y="184518"/>
                </a:lnTo>
                <a:lnTo>
                  <a:pt x="8559" y="188290"/>
                </a:lnTo>
                <a:lnTo>
                  <a:pt x="18821" y="188290"/>
                </a:lnTo>
                <a:lnTo>
                  <a:pt x="41804" y="165829"/>
                </a:lnTo>
                <a:lnTo>
                  <a:pt x="66451" y="114273"/>
                </a:lnTo>
                <a:lnTo>
                  <a:pt x="86113" y="57361"/>
                </a:lnTo>
                <a:lnTo>
                  <a:pt x="94145" y="18834"/>
                </a:lnTo>
                <a:lnTo>
                  <a:pt x="91954" y="13635"/>
                </a:lnTo>
                <a:lnTo>
                  <a:pt x="86733" y="7412"/>
                </a:lnTo>
                <a:lnTo>
                  <a:pt x="80509" y="2190"/>
                </a:lnTo>
                <a:lnTo>
                  <a:pt x="75311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bk object 113"/>
          <p:cNvSpPr/>
          <p:nvPr/>
        </p:nvSpPr>
        <p:spPr>
          <a:xfrm>
            <a:off x="4460659" y="5938635"/>
            <a:ext cx="111760" cy="57150"/>
          </a:xfrm>
          <a:custGeom>
            <a:avLst/>
            <a:gdLst/>
            <a:ahLst/>
            <a:cxnLst/>
            <a:rect l="l" t="t" r="r" b="b"/>
            <a:pathLst>
              <a:path w="111760" h="57150">
                <a:moveTo>
                  <a:pt x="4190" y="0"/>
                </a:moveTo>
                <a:lnTo>
                  <a:pt x="0" y="10579"/>
                </a:lnTo>
                <a:lnTo>
                  <a:pt x="0" y="20104"/>
                </a:lnTo>
                <a:lnTo>
                  <a:pt x="23151" y="38476"/>
                </a:lnTo>
                <a:lnTo>
                  <a:pt x="76382" y="51660"/>
                </a:lnTo>
                <a:lnTo>
                  <a:pt x="111340" y="56632"/>
                </a:lnTo>
                <a:lnTo>
                  <a:pt x="111340" y="16470"/>
                </a:lnTo>
                <a:lnTo>
                  <a:pt x="4190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bk object 114"/>
          <p:cNvSpPr/>
          <p:nvPr/>
        </p:nvSpPr>
        <p:spPr>
          <a:xfrm>
            <a:off x="1636426" y="5939904"/>
            <a:ext cx="194945" cy="61594"/>
          </a:xfrm>
          <a:custGeom>
            <a:avLst/>
            <a:gdLst/>
            <a:ahLst/>
            <a:cxnLst/>
            <a:rect l="l" t="t" r="r" b="b"/>
            <a:pathLst>
              <a:path w="194944" h="61595">
                <a:moveTo>
                  <a:pt x="0" y="0"/>
                </a:moveTo>
                <a:lnTo>
                  <a:pt x="0" y="18834"/>
                </a:lnTo>
                <a:lnTo>
                  <a:pt x="11564" y="34001"/>
                </a:lnTo>
                <a:lnTo>
                  <a:pt x="38698" y="42935"/>
                </a:lnTo>
                <a:lnTo>
                  <a:pt x="70064" y="47616"/>
                </a:lnTo>
                <a:lnTo>
                  <a:pt x="94322" y="50025"/>
                </a:lnTo>
                <a:lnTo>
                  <a:pt x="122667" y="55348"/>
                </a:lnTo>
                <a:lnTo>
                  <a:pt x="155716" y="61133"/>
                </a:lnTo>
                <a:lnTo>
                  <a:pt x="183128" y="59842"/>
                </a:lnTo>
                <a:lnTo>
                  <a:pt x="194564" y="43941"/>
                </a:lnTo>
                <a:lnTo>
                  <a:pt x="178291" y="25999"/>
                </a:lnTo>
                <a:lnTo>
                  <a:pt x="137964" y="13430"/>
                </a:lnTo>
                <a:lnTo>
                  <a:pt x="86317" y="5438"/>
                </a:lnTo>
                <a:lnTo>
                  <a:pt x="36084" y="1226"/>
                </a:lnTo>
                <a:lnTo>
                  <a:pt x="0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bk object 115"/>
          <p:cNvSpPr/>
          <p:nvPr/>
        </p:nvSpPr>
        <p:spPr>
          <a:xfrm>
            <a:off x="1096685" y="5914799"/>
            <a:ext cx="113030" cy="182245"/>
          </a:xfrm>
          <a:custGeom>
            <a:avLst/>
            <a:gdLst/>
            <a:ahLst/>
            <a:cxnLst/>
            <a:rect l="l" t="t" r="r" b="b"/>
            <a:pathLst>
              <a:path w="113030" h="182245">
                <a:moveTo>
                  <a:pt x="109207" y="0"/>
                </a:moveTo>
                <a:lnTo>
                  <a:pt x="100418" y="0"/>
                </a:lnTo>
                <a:lnTo>
                  <a:pt x="75561" y="21598"/>
                </a:lnTo>
                <a:lnTo>
                  <a:pt x="42060" y="71194"/>
                </a:lnTo>
                <a:lnTo>
                  <a:pt x="12634" y="125988"/>
                </a:lnTo>
                <a:lnTo>
                  <a:pt x="0" y="163182"/>
                </a:lnTo>
                <a:lnTo>
                  <a:pt x="0" y="173456"/>
                </a:lnTo>
                <a:lnTo>
                  <a:pt x="3759" y="182016"/>
                </a:lnTo>
                <a:lnTo>
                  <a:pt x="12547" y="182016"/>
                </a:lnTo>
                <a:lnTo>
                  <a:pt x="38080" y="159646"/>
                </a:lnTo>
                <a:lnTo>
                  <a:pt x="71505" y="108764"/>
                </a:lnTo>
                <a:lnTo>
                  <a:pt x="100556" y="53712"/>
                </a:lnTo>
                <a:lnTo>
                  <a:pt x="112966" y="18834"/>
                </a:lnTo>
                <a:lnTo>
                  <a:pt x="112966" y="8559"/>
                </a:lnTo>
                <a:lnTo>
                  <a:pt x="109207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bk object 116"/>
          <p:cNvSpPr/>
          <p:nvPr/>
        </p:nvSpPr>
        <p:spPr>
          <a:xfrm>
            <a:off x="3920918" y="5914799"/>
            <a:ext cx="113030" cy="182245"/>
          </a:xfrm>
          <a:custGeom>
            <a:avLst/>
            <a:gdLst/>
            <a:ahLst/>
            <a:cxnLst/>
            <a:rect l="l" t="t" r="r" b="b"/>
            <a:pathLst>
              <a:path w="113029" h="182245">
                <a:moveTo>
                  <a:pt x="109207" y="0"/>
                </a:moveTo>
                <a:lnTo>
                  <a:pt x="100418" y="0"/>
                </a:lnTo>
                <a:lnTo>
                  <a:pt x="75277" y="22511"/>
                </a:lnTo>
                <a:lnTo>
                  <a:pt x="41808" y="73628"/>
                </a:lnTo>
                <a:lnTo>
                  <a:pt x="12540" y="128726"/>
                </a:lnTo>
                <a:lnTo>
                  <a:pt x="0" y="163182"/>
                </a:lnTo>
                <a:lnTo>
                  <a:pt x="0" y="173456"/>
                </a:lnTo>
                <a:lnTo>
                  <a:pt x="3759" y="182016"/>
                </a:lnTo>
                <a:lnTo>
                  <a:pt x="12547" y="182016"/>
                </a:lnTo>
                <a:lnTo>
                  <a:pt x="38080" y="159646"/>
                </a:lnTo>
                <a:lnTo>
                  <a:pt x="71505" y="108764"/>
                </a:lnTo>
                <a:lnTo>
                  <a:pt x="100556" y="53712"/>
                </a:lnTo>
                <a:lnTo>
                  <a:pt x="112966" y="18834"/>
                </a:lnTo>
                <a:lnTo>
                  <a:pt x="112966" y="8559"/>
                </a:lnTo>
                <a:lnTo>
                  <a:pt x="109207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bk object 117"/>
          <p:cNvSpPr/>
          <p:nvPr/>
        </p:nvSpPr>
        <p:spPr>
          <a:xfrm>
            <a:off x="2044371" y="6119139"/>
            <a:ext cx="194945" cy="59690"/>
          </a:xfrm>
          <a:custGeom>
            <a:avLst/>
            <a:gdLst/>
            <a:ahLst/>
            <a:cxnLst/>
            <a:rect l="l" t="t" r="r" b="b"/>
            <a:pathLst>
              <a:path w="194944" h="59689">
                <a:moveTo>
                  <a:pt x="22689" y="0"/>
                </a:moveTo>
                <a:lnTo>
                  <a:pt x="0" y="15328"/>
                </a:lnTo>
                <a:lnTo>
                  <a:pt x="20505" y="34258"/>
                </a:lnTo>
                <a:lnTo>
                  <a:pt x="68279" y="48018"/>
                </a:lnTo>
                <a:lnTo>
                  <a:pt x="122709" y="56416"/>
                </a:lnTo>
                <a:lnTo>
                  <a:pt x="163182" y="59258"/>
                </a:lnTo>
                <a:lnTo>
                  <a:pt x="186004" y="59258"/>
                </a:lnTo>
                <a:lnTo>
                  <a:pt x="194564" y="55498"/>
                </a:lnTo>
                <a:lnTo>
                  <a:pt x="194564" y="46710"/>
                </a:lnTo>
                <a:lnTo>
                  <a:pt x="193667" y="38444"/>
                </a:lnTo>
                <a:lnTo>
                  <a:pt x="191127" y="33127"/>
                </a:lnTo>
                <a:lnTo>
                  <a:pt x="187164" y="28326"/>
                </a:lnTo>
                <a:lnTo>
                  <a:pt x="182003" y="21602"/>
                </a:lnTo>
                <a:lnTo>
                  <a:pt x="136318" y="15186"/>
                </a:lnTo>
                <a:lnTo>
                  <a:pt x="75671" y="3968"/>
                </a:lnTo>
                <a:lnTo>
                  <a:pt x="22689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bk object 118"/>
          <p:cNvSpPr/>
          <p:nvPr/>
        </p:nvSpPr>
        <p:spPr>
          <a:xfrm>
            <a:off x="2552734" y="6065425"/>
            <a:ext cx="151130" cy="151130"/>
          </a:xfrm>
          <a:custGeom>
            <a:avLst/>
            <a:gdLst/>
            <a:ahLst/>
            <a:cxnLst/>
            <a:rect l="l" t="t" r="r" b="b"/>
            <a:pathLst>
              <a:path w="151130" h="151129">
                <a:moveTo>
                  <a:pt x="131800" y="0"/>
                </a:moveTo>
                <a:lnTo>
                  <a:pt x="104863" y="18977"/>
                </a:lnTo>
                <a:lnTo>
                  <a:pt x="60261" y="61067"/>
                </a:lnTo>
                <a:lnTo>
                  <a:pt x="18479" y="104005"/>
                </a:lnTo>
                <a:lnTo>
                  <a:pt x="0" y="125526"/>
                </a:lnTo>
                <a:lnTo>
                  <a:pt x="1867" y="134561"/>
                </a:lnTo>
                <a:lnTo>
                  <a:pt x="6550" y="142624"/>
                </a:lnTo>
                <a:lnTo>
                  <a:pt x="12665" y="148415"/>
                </a:lnTo>
                <a:lnTo>
                  <a:pt x="18834" y="150634"/>
                </a:lnTo>
                <a:lnTo>
                  <a:pt x="46203" y="132300"/>
                </a:lnTo>
                <a:lnTo>
                  <a:pt x="90752" y="90758"/>
                </a:lnTo>
                <a:lnTo>
                  <a:pt x="132289" y="46205"/>
                </a:lnTo>
                <a:lnTo>
                  <a:pt x="150622" y="18834"/>
                </a:lnTo>
                <a:lnTo>
                  <a:pt x="149713" y="9788"/>
                </a:lnTo>
                <a:lnTo>
                  <a:pt x="146631" y="3992"/>
                </a:lnTo>
                <a:lnTo>
                  <a:pt x="140838" y="908"/>
                </a:lnTo>
                <a:lnTo>
                  <a:pt x="131800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bk object 119"/>
          <p:cNvSpPr/>
          <p:nvPr/>
        </p:nvSpPr>
        <p:spPr>
          <a:xfrm>
            <a:off x="571824" y="6398065"/>
            <a:ext cx="22225" cy="3175"/>
          </a:xfrm>
          <a:custGeom>
            <a:avLst/>
            <a:gdLst/>
            <a:ahLst/>
            <a:cxnLst/>
            <a:rect l="l" t="t" r="r" b="b"/>
            <a:pathLst>
              <a:path w="22225" h="3175">
                <a:moveTo>
                  <a:pt x="16500" y="0"/>
                </a:moveTo>
                <a:lnTo>
                  <a:pt x="6226" y="0"/>
                </a:lnTo>
                <a:lnTo>
                  <a:pt x="0" y="2734"/>
                </a:lnTo>
                <a:lnTo>
                  <a:pt x="22023" y="2734"/>
                </a:lnTo>
                <a:lnTo>
                  <a:pt x="16500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bk object 120"/>
          <p:cNvSpPr/>
          <p:nvPr/>
        </p:nvSpPr>
        <p:spPr>
          <a:xfrm>
            <a:off x="3396060" y="6398065"/>
            <a:ext cx="22225" cy="3175"/>
          </a:xfrm>
          <a:custGeom>
            <a:avLst/>
            <a:gdLst/>
            <a:ahLst/>
            <a:cxnLst/>
            <a:rect l="l" t="t" r="r" b="b"/>
            <a:pathLst>
              <a:path w="22225" h="3175">
                <a:moveTo>
                  <a:pt x="16500" y="0"/>
                </a:moveTo>
                <a:lnTo>
                  <a:pt x="6226" y="0"/>
                </a:lnTo>
                <a:lnTo>
                  <a:pt x="0" y="2734"/>
                </a:lnTo>
                <a:lnTo>
                  <a:pt x="22022" y="2734"/>
                </a:lnTo>
                <a:lnTo>
                  <a:pt x="16500" y="0"/>
                </a:lnTo>
                <a:close/>
              </a:path>
            </a:pathLst>
          </a:custGeom>
          <a:solidFill>
            <a:srgbClr val="B8B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bk object 121"/>
          <p:cNvSpPr/>
          <p:nvPr/>
        </p:nvSpPr>
        <p:spPr>
          <a:xfrm>
            <a:off x="1830985" y="2741"/>
            <a:ext cx="50800" cy="201295"/>
          </a:xfrm>
          <a:custGeom>
            <a:avLst/>
            <a:gdLst/>
            <a:ahLst/>
            <a:cxnLst/>
            <a:rect l="l" t="t" r="r" b="b"/>
            <a:pathLst>
              <a:path w="50800" h="201295">
                <a:moveTo>
                  <a:pt x="18821" y="0"/>
                </a:moveTo>
                <a:lnTo>
                  <a:pt x="8559" y="0"/>
                </a:lnTo>
                <a:lnTo>
                  <a:pt x="0" y="3759"/>
                </a:lnTo>
                <a:lnTo>
                  <a:pt x="301" y="58534"/>
                </a:lnTo>
                <a:lnTo>
                  <a:pt x="3417" y="121418"/>
                </a:lnTo>
                <a:lnTo>
                  <a:pt x="12671" y="176939"/>
                </a:lnTo>
                <a:lnTo>
                  <a:pt x="31381" y="200837"/>
                </a:lnTo>
                <a:lnTo>
                  <a:pt x="40425" y="199929"/>
                </a:lnTo>
                <a:lnTo>
                  <a:pt x="46216" y="196845"/>
                </a:lnTo>
                <a:lnTo>
                  <a:pt x="49296" y="191049"/>
                </a:lnTo>
                <a:lnTo>
                  <a:pt x="50203" y="182003"/>
                </a:lnTo>
                <a:lnTo>
                  <a:pt x="50203" y="175729"/>
                </a:lnTo>
                <a:lnTo>
                  <a:pt x="49632" y="132670"/>
                </a:lnTo>
                <a:lnTo>
                  <a:pt x="46066" y="73996"/>
                </a:lnTo>
                <a:lnTo>
                  <a:pt x="36722" y="22257"/>
                </a:lnTo>
                <a:lnTo>
                  <a:pt x="18821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bk object 122"/>
          <p:cNvSpPr/>
          <p:nvPr/>
        </p:nvSpPr>
        <p:spPr>
          <a:xfrm>
            <a:off x="2646874" y="178464"/>
            <a:ext cx="175895" cy="119380"/>
          </a:xfrm>
          <a:custGeom>
            <a:avLst/>
            <a:gdLst/>
            <a:ahLst/>
            <a:cxnLst/>
            <a:rect l="l" t="t" r="r" b="b"/>
            <a:pathLst>
              <a:path w="175894" h="119379">
                <a:moveTo>
                  <a:pt x="18834" y="0"/>
                </a:moveTo>
                <a:lnTo>
                  <a:pt x="9788" y="908"/>
                </a:lnTo>
                <a:lnTo>
                  <a:pt x="3992" y="3992"/>
                </a:lnTo>
                <a:lnTo>
                  <a:pt x="908" y="9788"/>
                </a:lnTo>
                <a:lnTo>
                  <a:pt x="0" y="18834"/>
                </a:lnTo>
                <a:lnTo>
                  <a:pt x="22234" y="42068"/>
                </a:lnTo>
                <a:lnTo>
                  <a:pt x="72367" y="75749"/>
                </a:lnTo>
                <a:lnTo>
                  <a:pt x="125544" y="106077"/>
                </a:lnTo>
                <a:lnTo>
                  <a:pt x="156908" y="119253"/>
                </a:lnTo>
                <a:lnTo>
                  <a:pt x="162099" y="117062"/>
                </a:lnTo>
                <a:lnTo>
                  <a:pt x="168319" y="111840"/>
                </a:lnTo>
                <a:lnTo>
                  <a:pt x="173539" y="105617"/>
                </a:lnTo>
                <a:lnTo>
                  <a:pt x="175729" y="100418"/>
                </a:lnTo>
                <a:lnTo>
                  <a:pt x="153495" y="77184"/>
                </a:lnTo>
                <a:lnTo>
                  <a:pt x="103363" y="43503"/>
                </a:lnTo>
                <a:lnTo>
                  <a:pt x="50190" y="13175"/>
                </a:lnTo>
                <a:lnTo>
                  <a:pt x="18834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bk object 123"/>
          <p:cNvSpPr/>
          <p:nvPr/>
        </p:nvSpPr>
        <p:spPr>
          <a:xfrm>
            <a:off x="895525" y="511097"/>
            <a:ext cx="50165" cy="194945"/>
          </a:xfrm>
          <a:custGeom>
            <a:avLst/>
            <a:gdLst/>
            <a:ahLst/>
            <a:cxnLst/>
            <a:rect l="l" t="t" r="r" b="b"/>
            <a:pathLst>
              <a:path w="50165" h="194945">
                <a:moveTo>
                  <a:pt x="31704" y="0"/>
                </a:moveTo>
                <a:lnTo>
                  <a:pt x="14093" y="16134"/>
                </a:lnTo>
                <a:lnTo>
                  <a:pt x="4517" y="56186"/>
                </a:lnTo>
                <a:lnTo>
                  <a:pt x="608" y="107626"/>
                </a:lnTo>
                <a:lnTo>
                  <a:pt x="0" y="157928"/>
                </a:lnTo>
                <a:lnTo>
                  <a:pt x="323" y="194563"/>
                </a:lnTo>
                <a:lnTo>
                  <a:pt x="19144" y="194563"/>
                </a:lnTo>
                <a:lnTo>
                  <a:pt x="34597" y="174329"/>
                </a:lnTo>
                <a:lnTo>
                  <a:pt x="45604" y="126077"/>
                </a:lnTo>
                <a:lnTo>
                  <a:pt x="50141" y="68486"/>
                </a:lnTo>
                <a:lnTo>
                  <a:pt x="46183" y="20234"/>
                </a:lnTo>
                <a:lnTo>
                  <a:pt x="31704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bk object 124"/>
          <p:cNvSpPr/>
          <p:nvPr/>
        </p:nvSpPr>
        <p:spPr>
          <a:xfrm>
            <a:off x="3719762" y="511097"/>
            <a:ext cx="50165" cy="194945"/>
          </a:xfrm>
          <a:custGeom>
            <a:avLst/>
            <a:gdLst/>
            <a:ahLst/>
            <a:cxnLst/>
            <a:rect l="l" t="t" r="r" b="b"/>
            <a:pathLst>
              <a:path w="50164" h="194945">
                <a:moveTo>
                  <a:pt x="31704" y="0"/>
                </a:moveTo>
                <a:lnTo>
                  <a:pt x="14093" y="16134"/>
                </a:lnTo>
                <a:lnTo>
                  <a:pt x="4517" y="56186"/>
                </a:lnTo>
                <a:lnTo>
                  <a:pt x="608" y="107626"/>
                </a:lnTo>
                <a:lnTo>
                  <a:pt x="0" y="157928"/>
                </a:lnTo>
                <a:lnTo>
                  <a:pt x="323" y="194563"/>
                </a:lnTo>
                <a:lnTo>
                  <a:pt x="19144" y="194563"/>
                </a:lnTo>
                <a:lnTo>
                  <a:pt x="34592" y="174329"/>
                </a:lnTo>
                <a:lnTo>
                  <a:pt x="45599" y="126077"/>
                </a:lnTo>
                <a:lnTo>
                  <a:pt x="50138" y="68486"/>
                </a:lnTo>
                <a:lnTo>
                  <a:pt x="46182" y="20234"/>
                </a:lnTo>
                <a:lnTo>
                  <a:pt x="31704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bk object 125"/>
          <p:cNvSpPr/>
          <p:nvPr/>
        </p:nvSpPr>
        <p:spPr>
          <a:xfrm>
            <a:off x="2584112" y="818629"/>
            <a:ext cx="81915" cy="194945"/>
          </a:xfrm>
          <a:custGeom>
            <a:avLst/>
            <a:gdLst/>
            <a:ahLst/>
            <a:cxnLst/>
            <a:rect l="l" t="t" r="r" b="b"/>
            <a:pathLst>
              <a:path w="81914" h="194944">
                <a:moveTo>
                  <a:pt x="62763" y="0"/>
                </a:moveTo>
                <a:lnTo>
                  <a:pt x="42240" y="22432"/>
                </a:lnTo>
                <a:lnTo>
                  <a:pt x="21856" y="74463"/>
                </a:lnTo>
                <a:lnTo>
                  <a:pt x="6234" y="133195"/>
                </a:lnTo>
                <a:lnTo>
                  <a:pt x="0" y="175729"/>
                </a:lnTo>
                <a:lnTo>
                  <a:pt x="0" y="186004"/>
                </a:lnTo>
                <a:lnTo>
                  <a:pt x="3759" y="194563"/>
                </a:lnTo>
                <a:lnTo>
                  <a:pt x="12547" y="194563"/>
                </a:lnTo>
                <a:lnTo>
                  <a:pt x="34871" y="171724"/>
                </a:lnTo>
                <a:lnTo>
                  <a:pt x="55410" y="119014"/>
                </a:lnTo>
                <a:lnTo>
                  <a:pt x="71776" y="60147"/>
                </a:lnTo>
                <a:lnTo>
                  <a:pt x="81584" y="18834"/>
                </a:lnTo>
                <a:lnTo>
                  <a:pt x="78236" y="13469"/>
                </a:lnTo>
                <a:lnTo>
                  <a:pt x="73964" y="7264"/>
                </a:lnTo>
                <a:lnTo>
                  <a:pt x="68797" y="2135"/>
                </a:lnTo>
                <a:lnTo>
                  <a:pt x="62763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bk object 126"/>
          <p:cNvSpPr/>
          <p:nvPr/>
        </p:nvSpPr>
        <p:spPr>
          <a:xfrm>
            <a:off x="4391625" y="1509189"/>
            <a:ext cx="180975" cy="71755"/>
          </a:xfrm>
          <a:custGeom>
            <a:avLst/>
            <a:gdLst/>
            <a:ahLst/>
            <a:cxnLst/>
            <a:rect l="l" t="t" r="r" b="b"/>
            <a:pathLst>
              <a:path w="180975" h="71755">
                <a:moveTo>
                  <a:pt x="180374" y="0"/>
                </a:moveTo>
                <a:lnTo>
                  <a:pt x="140321" y="4554"/>
                </a:lnTo>
                <a:lnTo>
                  <a:pt x="79228" y="14686"/>
                </a:lnTo>
                <a:lnTo>
                  <a:pt x="24023" y="29932"/>
                </a:lnTo>
                <a:lnTo>
                  <a:pt x="0" y="50017"/>
                </a:lnTo>
                <a:lnTo>
                  <a:pt x="0" y="59453"/>
                </a:lnTo>
                <a:lnTo>
                  <a:pt x="4241" y="70274"/>
                </a:lnTo>
                <a:lnTo>
                  <a:pt x="12979" y="71341"/>
                </a:lnTo>
                <a:lnTo>
                  <a:pt x="180374" y="44988"/>
                </a:lnTo>
                <a:lnTo>
                  <a:pt x="180374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bk object 127"/>
          <p:cNvSpPr/>
          <p:nvPr/>
        </p:nvSpPr>
        <p:spPr>
          <a:xfrm>
            <a:off x="323921" y="1546646"/>
            <a:ext cx="76200" cy="188595"/>
          </a:xfrm>
          <a:custGeom>
            <a:avLst/>
            <a:gdLst/>
            <a:ahLst/>
            <a:cxnLst/>
            <a:rect l="l" t="t" r="r" b="b"/>
            <a:pathLst>
              <a:path w="76200" h="188594">
                <a:moveTo>
                  <a:pt x="13359" y="0"/>
                </a:moveTo>
                <a:lnTo>
                  <a:pt x="0" y="19582"/>
                </a:lnTo>
                <a:lnTo>
                  <a:pt x="6118" y="66278"/>
                </a:lnTo>
                <a:lnTo>
                  <a:pt x="23309" y="122012"/>
                </a:lnTo>
                <a:lnTo>
                  <a:pt x="43167" y="168708"/>
                </a:lnTo>
                <a:lnTo>
                  <a:pt x="57288" y="188290"/>
                </a:lnTo>
                <a:lnTo>
                  <a:pt x="66334" y="187381"/>
                </a:lnTo>
                <a:lnTo>
                  <a:pt x="72130" y="184299"/>
                </a:lnTo>
                <a:lnTo>
                  <a:pt x="75214" y="178506"/>
                </a:lnTo>
                <a:lnTo>
                  <a:pt x="76123" y="169468"/>
                </a:lnTo>
                <a:lnTo>
                  <a:pt x="69784" y="129466"/>
                </a:lnTo>
                <a:lnTo>
                  <a:pt x="53990" y="72713"/>
                </a:lnTo>
                <a:lnTo>
                  <a:pt x="33571" y="21971"/>
                </a:lnTo>
                <a:lnTo>
                  <a:pt x="13359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bk object 128"/>
          <p:cNvSpPr/>
          <p:nvPr/>
        </p:nvSpPr>
        <p:spPr>
          <a:xfrm>
            <a:off x="3148154" y="1546646"/>
            <a:ext cx="76200" cy="188595"/>
          </a:xfrm>
          <a:custGeom>
            <a:avLst/>
            <a:gdLst/>
            <a:ahLst/>
            <a:cxnLst/>
            <a:rect l="l" t="t" r="r" b="b"/>
            <a:pathLst>
              <a:path w="76200" h="188594">
                <a:moveTo>
                  <a:pt x="13359" y="0"/>
                </a:moveTo>
                <a:lnTo>
                  <a:pt x="0" y="19582"/>
                </a:lnTo>
                <a:lnTo>
                  <a:pt x="6118" y="66278"/>
                </a:lnTo>
                <a:lnTo>
                  <a:pt x="23309" y="122012"/>
                </a:lnTo>
                <a:lnTo>
                  <a:pt x="43167" y="168708"/>
                </a:lnTo>
                <a:lnTo>
                  <a:pt x="57288" y="188290"/>
                </a:lnTo>
                <a:lnTo>
                  <a:pt x="66334" y="187381"/>
                </a:lnTo>
                <a:lnTo>
                  <a:pt x="72130" y="184299"/>
                </a:lnTo>
                <a:lnTo>
                  <a:pt x="75214" y="178506"/>
                </a:lnTo>
                <a:lnTo>
                  <a:pt x="76123" y="169468"/>
                </a:lnTo>
                <a:lnTo>
                  <a:pt x="69784" y="129466"/>
                </a:lnTo>
                <a:lnTo>
                  <a:pt x="53990" y="72713"/>
                </a:lnTo>
                <a:lnTo>
                  <a:pt x="33571" y="21971"/>
                </a:lnTo>
                <a:lnTo>
                  <a:pt x="13359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bk object 129"/>
          <p:cNvSpPr/>
          <p:nvPr/>
        </p:nvSpPr>
        <p:spPr>
          <a:xfrm>
            <a:off x="1925125" y="1760033"/>
            <a:ext cx="175895" cy="119380"/>
          </a:xfrm>
          <a:custGeom>
            <a:avLst/>
            <a:gdLst/>
            <a:ahLst/>
            <a:cxnLst/>
            <a:rect l="l" t="t" r="r" b="b"/>
            <a:pathLst>
              <a:path w="175894" h="119380">
                <a:moveTo>
                  <a:pt x="18821" y="0"/>
                </a:moveTo>
                <a:lnTo>
                  <a:pt x="9783" y="908"/>
                </a:lnTo>
                <a:lnTo>
                  <a:pt x="3990" y="3992"/>
                </a:lnTo>
                <a:lnTo>
                  <a:pt x="908" y="9788"/>
                </a:lnTo>
                <a:lnTo>
                  <a:pt x="0" y="18834"/>
                </a:lnTo>
                <a:lnTo>
                  <a:pt x="23173" y="41468"/>
                </a:lnTo>
                <a:lnTo>
                  <a:pt x="74348" y="75215"/>
                </a:lnTo>
                <a:lnTo>
                  <a:pt x="126005" y="105877"/>
                </a:lnTo>
                <a:lnTo>
                  <a:pt x="150622" y="119253"/>
                </a:lnTo>
                <a:lnTo>
                  <a:pt x="159661" y="117385"/>
                </a:lnTo>
                <a:lnTo>
                  <a:pt x="167724" y="112702"/>
                </a:lnTo>
                <a:lnTo>
                  <a:pt x="173512" y="106587"/>
                </a:lnTo>
                <a:lnTo>
                  <a:pt x="175729" y="100418"/>
                </a:lnTo>
                <a:lnTo>
                  <a:pt x="153756" y="76134"/>
                </a:lnTo>
                <a:lnTo>
                  <a:pt x="104057" y="42570"/>
                </a:lnTo>
                <a:lnTo>
                  <a:pt x="50967" y="12825"/>
                </a:lnTo>
                <a:lnTo>
                  <a:pt x="18821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bk object 130"/>
          <p:cNvSpPr/>
          <p:nvPr/>
        </p:nvSpPr>
        <p:spPr>
          <a:xfrm>
            <a:off x="2734359" y="2274672"/>
            <a:ext cx="46355" cy="194945"/>
          </a:xfrm>
          <a:custGeom>
            <a:avLst/>
            <a:gdLst/>
            <a:ahLst/>
            <a:cxnLst/>
            <a:rect l="l" t="t" r="r" b="b"/>
            <a:pathLst>
              <a:path w="46355" h="194944">
                <a:moveTo>
                  <a:pt x="25488" y="0"/>
                </a:moveTo>
                <a:lnTo>
                  <a:pt x="8653" y="20487"/>
                </a:lnTo>
                <a:lnTo>
                  <a:pt x="1457" y="68232"/>
                </a:lnTo>
                <a:lnTo>
                  <a:pt x="0" y="122656"/>
                </a:lnTo>
                <a:lnTo>
                  <a:pt x="334" y="158194"/>
                </a:lnTo>
                <a:lnTo>
                  <a:pt x="381" y="175729"/>
                </a:lnTo>
                <a:lnTo>
                  <a:pt x="1289" y="184775"/>
                </a:lnTo>
                <a:lnTo>
                  <a:pt x="4373" y="190571"/>
                </a:lnTo>
                <a:lnTo>
                  <a:pt x="10169" y="193655"/>
                </a:lnTo>
                <a:lnTo>
                  <a:pt x="19215" y="194563"/>
                </a:lnTo>
                <a:lnTo>
                  <a:pt x="35399" y="184021"/>
                </a:lnTo>
                <a:lnTo>
                  <a:pt x="39498" y="158194"/>
                </a:lnTo>
                <a:lnTo>
                  <a:pt x="38494" y="125780"/>
                </a:lnTo>
                <a:lnTo>
                  <a:pt x="39370" y="95478"/>
                </a:lnTo>
                <a:lnTo>
                  <a:pt x="43266" y="72528"/>
                </a:lnTo>
                <a:lnTo>
                  <a:pt x="46355" y="40600"/>
                </a:lnTo>
                <a:lnTo>
                  <a:pt x="42481" y="12241"/>
                </a:lnTo>
                <a:lnTo>
                  <a:pt x="25488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bk object 131"/>
          <p:cNvSpPr/>
          <p:nvPr/>
        </p:nvSpPr>
        <p:spPr>
          <a:xfrm>
            <a:off x="908401" y="2701450"/>
            <a:ext cx="194945" cy="53975"/>
          </a:xfrm>
          <a:custGeom>
            <a:avLst/>
            <a:gdLst/>
            <a:ahLst/>
            <a:cxnLst/>
            <a:rect l="l" t="t" r="r" b="b"/>
            <a:pathLst>
              <a:path w="194944" h="53975">
                <a:moveTo>
                  <a:pt x="25107" y="0"/>
                </a:moveTo>
                <a:lnTo>
                  <a:pt x="0" y="0"/>
                </a:lnTo>
                <a:lnTo>
                  <a:pt x="0" y="31381"/>
                </a:lnTo>
                <a:lnTo>
                  <a:pt x="31046" y="38126"/>
                </a:lnTo>
                <a:lnTo>
                  <a:pt x="80649" y="47139"/>
                </a:lnTo>
                <a:lnTo>
                  <a:pt x="134186" y="53407"/>
                </a:lnTo>
                <a:lnTo>
                  <a:pt x="177032" y="51917"/>
                </a:lnTo>
                <a:lnTo>
                  <a:pt x="194564" y="37655"/>
                </a:lnTo>
                <a:lnTo>
                  <a:pt x="173372" y="18323"/>
                </a:lnTo>
                <a:lnTo>
                  <a:pt x="123932" y="6873"/>
                </a:lnTo>
                <a:lnTo>
                  <a:pt x="67444" y="1400"/>
                </a:lnTo>
                <a:lnTo>
                  <a:pt x="25107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bk object 132"/>
          <p:cNvSpPr/>
          <p:nvPr/>
        </p:nvSpPr>
        <p:spPr>
          <a:xfrm>
            <a:off x="3732635" y="2701450"/>
            <a:ext cx="194945" cy="53975"/>
          </a:xfrm>
          <a:custGeom>
            <a:avLst/>
            <a:gdLst/>
            <a:ahLst/>
            <a:cxnLst/>
            <a:rect l="l" t="t" r="r" b="b"/>
            <a:pathLst>
              <a:path w="194945" h="53975">
                <a:moveTo>
                  <a:pt x="25107" y="0"/>
                </a:moveTo>
                <a:lnTo>
                  <a:pt x="0" y="0"/>
                </a:lnTo>
                <a:lnTo>
                  <a:pt x="0" y="31381"/>
                </a:lnTo>
                <a:lnTo>
                  <a:pt x="31046" y="38126"/>
                </a:lnTo>
                <a:lnTo>
                  <a:pt x="80649" y="47139"/>
                </a:lnTo>
                <a:lnTo>
                  <a:pt x="134186" y="53407"/>
                </a:lnTo>
                <a:lnTo>
                  <a:pt x="177032" y="51917"/>
                </a:lnTo>
                <a:lnTo>
                  <a:pt x="194564" y="37655"/>
                </a:lnTo>
                <a:lnTo>
                  <a:pt x="173374" y="18323"/>
                </a:lnTo>
                <a:lnTo>
                  <a:pt x="123937" y="6873"/>
                </a:lnTo>
                <a:lnTo>
                  <a:pt x="67449" y="1400"/>
                </a:lnTo>
                <a:lnTo>
                  <a:pt x="25107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bk object 133"/>
          <p:cNvSpPr/>
          <p:nvPr/>
        </p:nvSpPr>
        <p:spPr>
          <a:xfrm>
            <a:off x="1830985" y="2826969"/>
            <a:ext cx="50800" cy="201295"/>
          </a:xfrm>
          <a:custGeom>
            <a:avLst/>
            <a:gdLst/>
            <a:ahLst/>
            <a:cxnLst/>
            <a:rect l="l" t="t" r="r" b="b"/>
            <a:pathLst>
              <a:path w="50800" h="201294">
                <a:moveTo>
                  <a:pt x="18821" y="0"/>
                </a:moveTo>
                <a:lnTo>
                  <a:pt x="9783" y="908"/>
                </a:lnTo>
                <a:lnTo>
                  <a:pt x="3990" y="3992"/>
                </a:lnTo>
                <a:lnTo>
                  <a:pt x="908" y="9788"/>
                </a:lnTo>
                <a:lnTo>
                  <a:pt x="0" y="18834"/>
                </a:lnTo>
                <a:lnTo>
                  <a:pt x="663" y="62815"/>
                </a:lnTo>
                <a:lnTo>
                  <a:pt x="4384" y="123651"/>
                </a:lnTo>
                <a:lnTo>
                  <a:pt x="13758" y="177580"/>
                </a:lnTo>
                <a:lnTo>
                  <a:pt x="31381" y="200837"/>
                </a:lnTo>
                <a:lnTo>
                  <a:pt x="40425" y="199929"/>
                </a:lnTo>
                <a:lnTo>
                  <a:pt x="46216" y="196846"/>
                </a:lnTo>
                <a:lnTo>
                  <a:pt x="49296" y="191054"/>
                </a:lnTo>
                <a:lnTo>
                  <a:pt x="50203" y="182016"/>
                </a:lnTo>
                <a:lnTo>
                  <a:pt x="50203" y="175729"/>
                </a:lnTo>
                <a:lnTo>
                  <a:pt x="49632" y="132670"/>
                </a:lnTo>
                <a:lnTo>
                  <a:pt x="46066" y="73996"/>
                </a:lnTo>
                <a:lnTo>
                  <a:pt x="36722" y="22257"/>
                </a:lnTo>
                <a:lnTo>
                  <a:pt x="18821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bk object 134"/>
          <p:cNvSpPr/>
          <p:nvPr/>
        </p:nvSpPr>
        <p:spPr>
          <a:xfrm>
            <a:off x="2646874" y="3002696"/>
            <a:ext cx="175895" cy="119380"/>
          </a:xfrm>
          <a:custGeom>
            <a:avLst/>
            <a:gdLst/>
            <a:ahLst/>
            <a:cxnLst/>
            <a:rect l="l" t="t" r="r" b="b"/>
            <a:pathLst>
              <a:path w="175894" h="119380">
                <a:moveTo>
                  <a:pt x="18834" y="0"/>
                </a:moveTo>
                <a:lnTo>
                  <a:pt x="9788" y="910"/>
                </a:lnTo>
                <a:lnTo>
                  <a:pt x="3992" y="3997"/>
                </a:lnTo>
                <a:lnTo>
                  <a:pt x="908" y="9794"/>
                </a:lnTo>
                <a:lnTo>
                  <a:pt x="0" y="18834"/>
                </a:lnTo>
                <a:lnTo>
                  <a:pt x="22234" y="42068"/>
                </a:lnTo>
                <a:lnTo>
                  <a:pt x="72367" y="75749"/>
                </a:lnTo>
                <a:lnTo>
                  <a:pt x="125544" y="106077"/>
                </a:lnTo>
                <a:lnTo>
                  <a:pt x="156908" y="119253"/>
                </a:lnTo>
                <a:lnTo>
                  <a:pt x="162099" y="117062"/>
                </a:lnTo>
                <a:lnTo>
                  <a:pt x="168319" y="111840"/>
                </a:lnTo>
                <a:lnTo>
                  <a:pt x="173539" y="105617"/>
                </a:lnTo>
                <a:lnTo>
                  <a:pt x="175729" y="100418"/>
                </a:lnTo>
                <a:lnTo>
                  <a:pt x="153495" y="77190"/>
                </a:lnTo>
                <a:lnTo>
                  <a:pt x="103363" y="43508"/>
                </a:lnTo>
                <a:lnTo>
                  <a:pt x="50190" y="13177"/>
                </a:lnTo>
                <a:lnTo>
                  <a:pt x="18834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bk object 135"/>
          <p:cNvSpPr/>
          <p:nvPr/>
        </p:nvSpPr>
        <p:spPr>
          <a:xfrm>
            <a:off x="895525" y="3335329"/>
            <a:ext cx="50165" cy="194945"/>
          </a:xfrm>
          <a:custGeom>
            <a:avLst/>
            <a:gdLst/>
            <a:ahLst/>
            <a:cxnLst/>
            <a:rect l="l" t="t" r="r" b="b"/>
            <a:pathLst>
              <a:path w="50165" h="194945">
                <a:moveTo>
                  <a:pt x="31704" y="0"/>
                </a:moveTo>
                <a:lnTo>
                  <a:pt x="14093" y="16134"/>
                </a:lnTo>
                <a:lnTo>
                  <a:pt x="4517" y="56186"/>
                </a:lnTo>
                <a:lnTo>
                  <a:pt x="608" y="107626"/>
                </a:lnTo>
                <a:lnTo>
                  <a:pt x="0" y="157928"/>
                </a:lnTo>
                <a:lnTo>
                  <a:pt x="323" y="194563"/>
                </a:lnTo>
                <a:lnTo>
                  <a:pt x="19144" y="194563"/>
                </a:lnTo>
                <a:lnTo>
                  <a:pt x="34597" y="174329"/>
                </a:lnTo>
                <a:lnTo>
                  <a:pt x="45604" y="126077"/>
                </a:lnTo>
                <a:lnTo>
                  <a:pt x="50141" y="68486"/>
                </a:lnTo>
                <a:lnTo>
                  <a:pt x="46183" y="20234"/>
                </a:lnTo>
                <a:lnTo>
                  <a:pt x="31704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6" name="bk object 136"/>
          <p:cNvSpPr/>
          <p:nvPr/>
        </p:nvSpPr>
        <p:spPr>
          <a:xfrm>
            <a:off x="3719762" y="3335329"/>
            <a:ext cx="50165" cy="194945"/>
          </a:xfrm>
          <a:custGeom>
            <a:avLst/>
            <a:gdLst/>
            <a:ahLst/>
            <a:cxnLst/>
            <a:rect l="l" t="t" r="r" b="b"/>
            <a:pathLst>
              <a:path w="50164" h="194945">
                <a:moveTo>
                  <a:pt x="31704" y="0"/>
                </a:moveTo>
                <a:lnTo>
                  <a:pt x="14093" y="16134"/>
                </a:lnTo>
                <a:lnTo>
                  <a:pt x="4517" y="56186"/>
                </a:lnTo>
                <a:lnTo>
                  <a:pt x="608" y="107626"/>
                </a:lnTo>
                <a:lnTo>
                  <a:pt x="0" y="157928"/>
                </a:lnTo>
                <a:lnTo>
                  <a:pt x="323" y="194563"/>
                </a:lnTo>
                <a:lnTo>
                  <a:pt x="19144" y="194563"/>
                </a:lnTo>
                <a:lnTo>
                  <a:pt x="34592" y="174329"/>
                </a:lnTo>
                <a:lnTo>
                  <a:pt x="45599" y="126077"/>
                </a:lnTo>
                <a:lnTo>
                  <a:pt x="50138" y="68486"/>
                </a:lnTo>
                <a:lnTo>
                  <a:pt x="46182" y="20234"/>
                </a:lnTo>
                <a:lnTo>
                  <a:pt x="31704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bk object 137"/>
          <p:cNvSpPr/>
          <p:nvPr/>
        </p:nvSpPr>
        <p:spPr>
          <a:xfrm>
            <a:off x="4391625" y="4333421"/>
            <a:ext cx="180975" cy="71755"/>
          </a:xfrm>
          <a:custGeom>
            <a:avLst/>
            <a:gdLst/>
            <a:ahLst/>
            <a:cxnLst/>
            <a:rect l="l" t="t" r="r" b="b"/>
            <a:pathLst>
              <a:path w="180975" h="71754">
                <a:moveTo>
                  <a:pt x="180374" y="0"/>
                </a:moveTo>
                <a:lnTo>
                  <a:pt x="140321" y="4556"/>
                </a:lnTo>
                <a:lnTo>
                  <a:pt x="79228" y="14691"/>
                </a:lnTo>
                <a:lnTo>
                  <a:pt x="24023" y="29938"/>
                </a:lnTo>
                <a:lnTo>
                  <a:pt x="0" y="50017"/>
                </a:lnTo>
                <a:lnTo>
                  <a:pt x="0" y="59453"/>
                </a:lnTo>
                <a:lnTo>
                  <a:pt x="4241" y="70274"/>
                </a:lnTo>
                <a:lnTo>
                  <a:pt x="12979" y="71353"/>
                </a:lnTo>
                <a:lnTo>
                  <a:pt x="180374" y="44988"/>
                </a:lnTo>
                <a:lnTo>
                  <a:pt x="180374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bk object 138"/>
          <p:cNvSpPr/>
          <p:nvPr/>
        </p:nvSpPr>
        <p:spPr>
          <a:xfrm>
            <a:off x="323921" y="4370882"/>
            <a:ext cx="76200" cy="188595"/>
          </a:xfrm>
          <a:custGeom>
            <a:avLst/>
            <a:gdLst/>
            <a:ahLst/>
            <a:cxnLst/>
            <a:rect l="l" t="t" r="r" b="b"/>
            <a:pathLst>
              <a:path w="76200" h="188595">
                <a:moveTo>
                  <a:pt x="13359" y="0"/>
                </a:moveTo>
                <a:lnTo>
                  <a:pt x="0" y="19582"/>
                </a:lnTo>
                <a:lnTo>
                  <a:pt x="6118" y="66278"/>
                </a:lnTo>
                <a:lnTo>
                  <a:pt x="23309" y="122012"/>
                </a:lnTo>
                <a:lnTo>
                  <a:pt x="43167" y="168708"/>
                </a:lnTo>
                <a:lnTo>
                  <a:pt x="57288" y="188290"/>
                </a:lnTo>
                <a:lnTo>
                  <a:pt x="66334" y="187381"/>
                </a:lnTo>
                <a:lnTo>
                  <a:pt x="72130" y="184297"/>
                </a:lnTo>
                <a:lnTo>
                  <a:pt x="75214" y="178501"/>
                </a:lnTo>
                <a:lnTo>
                  <a:pt x="76123" y="169456"/>
                </a:lnTo>
                <a:lnTo>
                  <a:pt x="69784" y="129460"/>
                </a:lnTo>
                <a:lnTo>
                  <a:pt x="53990" y="72712"/>
                </a:lnTo>
                <a:lnTo>
                  <a:pt x="33571" y="21971"/>
                </a:lnTo>
                <a:lnTo>
                  <a:pt x="13359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bk object 139"/>
          <p:cNvSpPr/>
          <p:nvPr/>
        </p:nvSpPr>
        <p:spPr>
          <a:xfrm>
            <a:off x="3148154" y="4370882"/>
            <a:ext cx="76200" cy="188595"/>
          </a:xfrm>
          <a:custGeom>
            <a:avLst/>
            <a:gdLst/>
            <a:ahLst/>
            <a:cxnLst/>
            <a:rect l="l" t="t" r="r" b="b"/>
            <a:pathLst>
              <a:path w="76200" h="188595">
                <a:moveTo>
                  <a:pt x="13359" y="0"/>
                </a:moveTo>
                <a:lnTo>
                  <a:pt x="0" y="19582"/>
                </a:lnTo>
                <a:lnTo>
                  <a:pt x="6118" y="66278"/>
                </a:lnTo>
                <a:lnTo>
                  <a:pt x="23309" y="122012"/>
                </a:lnTo>
                <a:lnTo>
                  <a:pt x="43167" y="168708"/>
                </a:lnTo>
                <a:lnTo>
                  <a:pt x="57288" y="188290"/>
                </a:lnTo>
                <a:lnTo>
                  <a:pt x="66334" y="187381"/>
                </a:lnTo>
                <a:lnTo>
                  <a:pt x="72130" y="184297"/>
                </a:lnTo>
                <a:lnTo>
                  <a:pt x="75214" y="178501"/>
                </a:lnTo>
                <a:lnTo>
                  <a:pt x="76123" y="169456"/>
                </a:lnTo>
                <a:lnTo>
                  <a:pt x="69784" y="129460"/>
                </a:lnTo>
                <a:lnTo>
                  <a:pt x="53990" y="72712"/>
                </a:lnTo>
                <a:lnTo>
                  <a:pt x="33571" y="21971"/>
                </a:lnTo>
                <a:lnTo>
                  <a:pt x="13359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0" name="bk object 140"/>
          <p:cNvSpPr/>
          <p:nvPr/>
        </p:nvSpPr>
        <p:spPr>
          <a:xfrm>
            <a:off x="1925125" y="4584282"/>
            <a:ext cx="175895" cy="119380"/>
          </a:xfrm>
          <a:custGeom>
            <a:avLst/>
            <a:gdLst/>
            <a:ahLst/>
            <a:cxnLst/>
            <a:rect l="l" t="t" r="r" b="b"/>
            <a:pathLst>
              <a:path w="175894" h="119379">
                <a:moveTo>
                  <a:pt x="18821" y="0"/>
                </a:moveTo>
                <a:lnTo>
                  <a:pt x="9783" y="906"/>
                </a:lnTo>
                <a:lnTo>
                  <a:pt x="3990" y="3986"/>
                </a:lnTo>
                <a:lnTo>
                  <a:pt x="908" y="9778"/>
                </a:lnTo>
                <a:lnTo>
                  <a:pt x="0" y="18821"/>
                </a:lnTo>
                <a:lnTo>
                  <a:pt x="23173" y="41455"/>
                </a:lnTo>
                <a:lnTo>
                  <a:pt x="74348" y="75203"/>
                </a:lnTo>
                <a:lnTo>
                  <a:pt x="126005" y="105864"/>
                </a:lnTo>
                <a:lnTo>
                  <a:pt x="150622" y="119240"/>
                </a:lnTo>
                <a:lnTo>
                  <a:pt x="159661" y="117372"/>
                </a:lnTo>
                <a:lnTo>
                  <a:pt x="167724" y="112690"/>
                </a:lnTo>
                <a:lnTo>
                  <a:pt x="173512" y="106574"/>
                </a:lnTo>
                <a:lnTo>
                  <a:pt x="175729" y="100406"/>
                </a:lnTo>
                <a:lnTo>
                  <a:pt x="153756" y="76123"/>
                </a:lnTo>
                <a:lnTo>
                  <a:pt x="104057" y="42564"/>
                </a:lnTo>
                <a:lnTo>
                  <a:pt x="50967" y="12823"/>
                </a:lnTo>
                <a:lnTo>
                  <a:pt x="18821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bk object 141"/>
          <p:cNvSpPr/>
          <p:nvPr/>
        </p:nvSpPr>
        <p:spPr>
          <a:xfrm>
            <a:off x="2734359" y="5098908"/>
            <a:ext cx="46355" cy="194945"/>
          </a:xfrm>
          <a:custGeom>
            <a:avLst/>
            <a:gdLst/>
            <a:ahLst/>
            <a:cxnLst/>
            <a:rect l="l" t="t" r="r" b="b"/>
            <a:pathLst>
              <a:path w="46355" h="194945">
                <a:moveTo>
                  <a:pt x="25488" y="0"/>
                </a:moveTo>
                <a:lnTo>
                  <a:pt x="8653" y="20487"/>
                </a:lnTo>
                <a:lnTo>
                  <a:pt x="1457" y="68232"/>
                </a:lnTo>
                <a:lnTo>
                  <a:pt x="0" y="122656"/>
                </a:lnTo>
                <a:lnTo>
                  <a:pt x="334" y="158194"/>
                </a:lnTo>
                <a:lnTo>
                  <a:pt x="381" y="175729"/>
                </a:lnTo>
                <a:lnTo>
                  <a:pt x="1289" y="184775"/>
                </a:lnTo>
                <a:lnTo>
                  <a:pt x="4373" y="190571"/>
                </a:lnTo>
                <a:lnTo>
                  <a:pt x="10169" y="193655"/>
                </a:lnTo>
                <a:lnTo>
                  <a:pt x="19215" y="194564"/>
                </a:lnTo>
                <a:lnTo>
                  <a:pt x="35399" y="184021"/>
                </a:lnTo>
                <a:lnTo>
                  <a:pt x="39498" y="158194"/>
                </a:lnTo>
                <a:lnTo>
                  <a:pt x="38494" y="125780"/>
                </a:lnTo>
                <a:lnTo>
                  <a:pt x="39370" y="95478"/>
                </a:lnTo>
                <a:lnTo>
                  <a:pt x="43266" y="72528"/>
                </a:lnTo>
                <a:lnTo>
                  <a:pt x="46355" y="40600"/>
                </a:lnTo>
                <a:lnTo>
                  <a:pt x="42481" y="12241"/>
                </a:lnTo>
                <a:lnTo>
                  <a:pt x="25488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bk object 142"/>
          <p:cNvSpPr/>
          <p:nvPr/>
        </p:nvSpPr>
        <p:spPr>
          <a:xfrm>
            <a:off x="908401" y="5525686"/>
            <a:ext cx="194945" cy="53975"/>
          </a:xfrm>
          <a:custGeom>
            <a:avLst/>
            <a:gdLst/>
            <a:ahLst/>
            <a:cxnLst/>
            <a:rect l="l" t="t" r="r" b="b"/>
            <a:pathLst>
              <a:path w="194944" h="53975">
                <a:moveTo>
                  <a:pt x="25107" y="0"/>
                </a:moveTo>
                <a:lnTo>
                  <a:pt x="0" y="0"/>
                </a:lnTo>
                <a:lnTo>
                  <a:pt x="0" y="31381"/>
                </a:lnTo>
                <a:lnTo>
                  <a:pt x="30788" y="38102"/>
                </a:lnTo>
                <a:lnTo>
                  <a:pt x="80359" y="47185"/>
                </a:lnTo>
                <a:lnTo>
                  <a:pt x="133992" y="53535"/>
                </a:lnTo>
                <a:lnTo>
                  <a:pt x="176967" y="52057"/>
                </a:lnTo>
                <a:lnTo>
                  <a:pt x="194564" y="37655"/>
                </a:lnTo>
                <a:lnTo>
                  <a:pt x="173372" y="18323"/>
                </a:lnTo>
                <a:lnTo>
                  <a:pt x="123932" y="6873"/>
                </a:lnTo>
                <a:lnTo>
                  <a:pt x="67444" y="1400"/>
                </a:lnTo>
                <a:lnTo>
                  <a:pt x="25107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bk object 143"/>
          <p:cNvSpPr/>
          <p:nvPr/>
        </p:nvSpPr>
        <p:spPr>
          <a:xfrm>
            <a:off x="3732635" y="5525686"/>
            <a:ext cx="194945" cy="53975"/>
          </a:xfrm>
          <a:custGeom>
            <a:avLst/>
            <a:gdLst/>
            <a:ahLst/>
            <a:cxnLst/>
            <a:rect l="l" t="t" r="r" b="b"/>
            <a:pathLst>
              <a:path w="194945" h="53975">
                <a:moveTo>
                  <a:pt x="25107" y="0"/>
                </a:moveTo>
                <a:lnTo>
                  <a:pt x="0" y="0"/>
                </a:lnTo>
                <a:lnTo>
                  <a:pt x="0" y="31381"/>
                </a:lnTo>
                <a:lnTo>
                  <a:pt x="31046" y="38126"/>
                </a:lnTo>
                <a:lnTo>
                  <a:pt x="80649" y="47139"/>
                </a:lnTo>
                <a:lnTo>
                  <a:pt x="134186" y="53407"/>
                </a:lnTo>
                <a:lnTo>
                  <a:pt x="177032" y="51917"/>
                </a:lnTo>
                <a:lnTo>
                  <a:pt x="194564" y="37655"/>
                </a:lnTo>
                <a:lnTo>
                  <a:pt x="173374" y="18323"/>
                </a:lnTo>
                <a:lnTo>
                  <a:pt x="123937" y="6873"/>
                </a:lnTo>
                <a:lnTo>
                  <a:pt x="67449" y="1400"/>
                </a:lnTo>
                <a:lnTo>
                  <a:pt x="25107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bk object 144"/>
          <p:cNvSpPr/>
          <p:nvPr/>
        </p:nvSpPr>
        <p:spPr>
          <a:xfrm>
            <a:off x="1830985" y="5651212"/>
            <a:ext cx="50800" cy="201295"/>
          </a:xfrm>
          <a:custGeom>
            <a:avLst/>
            <a:gdLst/>
            <a:ahLst/>
            <a:cxnLst/>
            <a:rect l="l" t="t" r="r" b="b"/>
            <a:pathLst>
              <a:path w="50800" h="201295">
                <a:moveTo>
                  <a:pt x="18821" y="0"/>
                </a:moveTo>
                <a:lnTo>
                  <a:pt x="8559" y="0"/>
                </a:lnTo>
                <a:lnTo>
                  <a:pt x="0" y="3746"/>
                </a:lnTo>
                <a:lnTo>
                  <a:pt x="301" y="58534"/>
                </a:lnTo>
                <a:lnTo>
                  <a:pt x="3417" y="121418"/>
                </a:lnTo>
                <a:lnTo>
                  <a:pt x="12671" y="176939"/>
                </a:lnTo>
                <a:lnTo>
                  <a:pt x="31381" y="200837"/>
                </a:lnTo>
                <a:lnTo>
                  <a:pt x="40425" y="199927"/>
                </a:lnTo>
                <a:lnTo>
                  <a:pt x="46216" y="196840"/>
                </a:lnTo>
                <a:lnTo>
                  <a:pt x="49296" y="191043"/>
                </a:lnTo>
                <a:lnTo>
                  <a:pt x="50203" y="182003"/>
                </a:lnTo>
                <a:lnTo>
                  <a:pt x="50203" y="175729"/>
                </a:lnTo>
                <a:lnTo>
                  <a:pt x="49632" y="132670"/>
                </a:lnTo>
                <a:lnTo>
                  <a:pt x="46066" y="73996"/>
                </a:lnTo>
                <a:lnTo>
                  <a:pt x="36722" y="22257"/>
                </a:lnTo>
                <a:lnTo>
                  <a:pt x="18821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bk object 145"/>
          <p:cNvSpPr/>
          <p:nvPr/>
        </p:nvSpPr>
        <p:spPr>
          <a:xfrm>
            <a:off x="2646874" y="5826932"/>
            <a:ext cx="175895" cy="119380"/>
          </a:xfrm>
          <a:custGeom>
            <a:avLst/>
            <a:gdLst/>
            <a:ahLst/>
            <a:cxnLst/>
            <a:rect l="l" t="t" r="r" b="b"/>
            <a:pathLst>
              <a:path w="175894" h="119379">
                <a:moveTo>
                  <a:pt x="18834" y="0"/>
                </a:moveTo>
                <a:lnTo>
                  <a:pt x="9788" y="908"/>
                </a:lnTo>
                <a:lnTo>
                  <a:pt x="3992" y="3992"/>
                </a:lnTo>
                <a:lnTo>
                  <a:pt x="908" y="9788"/>
                </a:lnTo>
                <a:lnTo>
                  <a:pt x="0" y="18834"/>
                </a:lnTo>
                <a:lnTo>
                  <a:pt x="22234" y="42068"/>
                </a:lnTo>
                <a:lnTo>
                  <a:pt x="72367" y="75749"/>
                </a:lnTo>
                <a:lnTo>
                  <a:pt x="125544" y="106077"/>
                </a:lnTo>
                <a:lnTo>
                  <a:pt x="156908" y="119252"/>
                </a:lnTo>
                <a:lnTo>
                  <a:pt x="162099" y="117062"/>
                </a:lnTo>
                <a:lnTo>
                  <a:pt x="168319" y="111840"/>
                </a:lnTo>
                <a:lnTo>
                  <a:pt x="173539" y="105617"/>
                </a:lnTo>
                <a:lnTo>
                  <a:pt x="175729" y="100418"/>
                </a:lnTo>
                <a:lnTo>
                  <a:pt x="153495" y="77190"/>
                </a:lnTo>
                <a:lnTo>
                  <a:pt x="103363" y="43508"/>
                </a:lnTo>
                <a:lnTo>
                  <a:pt x="50190" y="13177"/>
                </a:lnTo>
                <a:lnTo>
                  <a:pt x="18834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bk object 146"/>
          <p:cNvSpPr/>
          <p:nvPr/>
        </p:nvSpPr>
        <p:spPr>
          <a:xfrm>
            <a:off x="895525" y="6159565"/>
            <a:ext cx="50165" cy="194945"/>
          </a:xfrm>
          <a:custGeom>
            <a:avLst/>
            <a:gdLst/>
            <a:ahLst/>
            <a:cxnLst/>
            <a:rect l="l" t="t" r="r" b="b"/>
            <a:pathLst>
              <a:path w="50165" h="194945">
                <a:moveTo>
                  <a:pt x="31704" y="0"/>
                </a:moveTo>
                <a:lnTo>
                  <a:pt x="14093" y="16134"/>
                </a:lnTo>
                <a:lnTo>
                  <a:pt x="4517" y="56186"/>
                </a:lnTo>
                <a:lnTo>
                  <a:pt x="608" y="107626"/>
                </a:lnTo>
                <a:lnTo>
                  <a:pt x="0" y="157928"/>
                </a:lnTo>
                <a:lnTo>
                  <a:pt x="323" y="194563"/>
                </a:lnTo>
                <a:lnTo>
                  <a:pt x="19144" y="194563"/>
                </a:lnTo>
                <a:lnTo>
                  <a:pt x="34597" y="174329"/>
                </a:lnTo>
                <a:lnTo>
                  <a:pt x="45604" y="126077"/>
                </a:lnTo>
                <a:lnTo>
                  <a:pt x="50141" y="68486"/>
                </a:lnTo>
                <a:lnTo>
                  <a:pt x="46183" y="20234"/>
                </a:lnTo>
                <a:lnTo>
                  <a:pt x="31704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bk object 147"/>
          <p:cNvSpPr/>
          <p:nvPr/>
        </p:nvSpPr>
        <p:spPr>
          <a:xfrm>
            <a:off x="3719762" y="6159565"/>
            <a:ext cx="50165" cy="194945"/>
          </a:xfrm>
          <a:custGeom>
            <a:avLst/>
            <a:gdLst/>
            <a:ahLst/>
            <a:cxnLst/>
            <a:rect l="l" t="t" r="r" b="b"/>
            <a:pathLst>
              <a:path w="50164" h="194945">
                <a:moveTo>
                  <a:pt x="31704" y="0"/>
                </a:moveTo>
                <a:lnTo>
                  <a:pt x="14093" y="16134"/>
                </a:lnTo>
                <a:lnTo>
                  <a:pt x="4517" y="56186"/>
                </a:lnTo>
                <a:lnTo>
                  <a:pt x="608" y="107626"/>
                </a:lnTo>
                <a:lnTo>
                  <a:pt x="0" y="157928"/>
                </a:lnTo>
                <a:lnTo>
                  <a:pt x="323" y="194563"/>
                </a:lnTo>
                <a:lnTo>
                  <a:pt x="19144" y="194563"/>
                </a:lnTo>
                <a:lnTo>
                  <a:pt x="34592" y="174329"/>
                </a:lnTo>
                <a:lnTo>
                  <a:pt x="45599" y="126077"/>
                </a:lnTo>
                <a:lnTo>
                  <a:pt x="50138" y="68486"/>
                </a:lnTo>
                <a:lnTo>
                  <a:pt x="46182" y="20234"/>
                </a:lnTo>
                <a:lnTo>
                  <a:pt x="31704" y="0"/>
                </a:lnTo>
                <a:close/>
              </a:path>
            </a:pathLst>
          </a:custGeom>
          <a:solidFill>
            <a:srgbClr val="B8F0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bk object 148"/>
          <p:cNvSpPr/>
          <p:nvPr/>
        </p:nvSpPr>
        <p:spPr>
          <a:xfrm>
            <a:off x="297991" y="0"/>
            <a:ext cx="64769" cy="46990"/>
          </a:xfrm>
          <a:custGeom>
            <a:avLst/>
            <a:gdLst/>
            <a:ahLst/>
            <a:cxnLst/>
            <a:rect l="l" t="t" r="r" b="b"/>
            <a:pathLst>
              <a:path w="64770" h="46990">
                <a:moveTo>
                  <a:pt x="49215" y="0"/>
                </a:moveTo>
                <a:lnTo>
                  <a:pt x="0" y="0"/>
                </a:lnTo>
                <a:lnTo>
                  <a:pt x="21778" y="26273"/>
                </a:lnTo>
                <a:lnTo>
                  <a:pt x="45559" y="46670"/>
                </a:lnTo>
                <a:lnTo>
                  <a:pt x="55833" y="46670"/>
                </a:lnTo>
                <a:lnTo>
                  <a:pt x="64393" y="42910"/>
                </a:lnTo>
                <a:lnTo>
                  <a:pt x="64393" y="34122"/>
                </a:lnTo>
                <a:lnTo>
                  <a:pt x="49215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bk object 149"/>
          <p:cNvSpPr/>
          <p:nvPr/>
        </p:nvSpPr>
        <p:spPr>
          <a:xfrm>
            <a:off x="3122227" y="0"/>
            <a:ext cx="64769" cy="46990"/>
          </a:xfrm>
          <a:custGeom>
            <a:avLst/>
            <a:gdLst/>
            <a:ahLst/>
            <a:cxnLst/>
            <a:rect l="l" t="t" r="r" b="b"/>
            <a:pathLst>
              <a:path w="64769" h="46990">
                <a:moveTo>
                  <a:pt x="49214" y="0"/>
                </a:moveTo>
                <a:lnTo>
                  <a:pt x="0" y="0"/>
                </a:lnTo>
                <a:lnTo>
                  <a:pt x="21778" y="26273"/>
                </a:lnTo>
                <a:lnTo>
                  <a:pt x="45559" y="46670"/>
                </a:lnTo>
                <a:lnTo>
                  <a:pt x="55833" y="46670"/>
                </a:lnTo>
                <a:lnTo>
                  <a:pt x="64393" y="42910"/>
                </a:lnTo>
                <a:lnTo>
                  <a:pt x="64393" y="34122"/>
                </a:lnTo>
                <a:lnTo>
                  <a:pt x="49214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bk object 150"/>
          <p:cNvSpPr/>
          <p:nvPr/>
        </p:nvSpPr>
        <p:spPr>
          <a:xfrm>
            <a:off x="2377004" y="165922"/>
            <a:ext cx="201295" cy="38100"/>
          </a:xfrm>
          <a:custGeom>
            <a:avLst/>
            <a:gdLst/>
            <a:ahLst/>
            <a:cxnLst/>
            <a:rect l="l" t="t" r="r" b="b"/>
            <a:pathLst>
              <a:path w="201294" h="38100">
                <a:moveTo>
                  <a:pt x="175729" y="0"/>
                </a:moveTo>
                <a:lnTo>
                  <a:pt x="8559" y="0"/>
                </a:lnTo>
                <a:lnTo>
                  <a:pt x="0" y="3746"/>
                </a:lnTo>
                <a:lnTo>
                  <a:pt x="0" y="12547"/>
                </a:lnTo>
                <a:lnTo>
                  <a:pt x="1856" y="22664"/>
                </a:lnTo>
                <a:lnTo>
                  <a:pt x="7043" y="30606"/>
                </a:lnTo>
                <a:lnTo>
                  <a:pt x="14985" y="35796"/>
                </a:lnTo>
                <a:lnTo>
                  <a:pt x="25107" y="37655"/>
                </a:lnTo>
                <a:lnTo>
                  <a:pt x="192278" y="37655"/>
                </a:lnTo>
                <a:lnTo>
                  <a:pt x="200837" y="33896"/>
                </a:lnTo>
                <a:lnTo>
                  <a:pt x="200837" y="25095"/>
                </a:lnTo>
                <a:lnTo>
                  <a:pt x="198981" y="14980"/>
                </a:lnTo>
                <a:lnTo>
                  <a:pt x="193794" y="7042"/>
                </a:lnTo>
                <a:lnTo>
                  <a:pt x="185851" y="1856"/>
                </a:lnTo>
                <a:lnTo>
                  <a:pt x="175729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bk object 151"/>
          <p:cNvSpPr/>
          <p:nvPr/>
        </p:nvSpPr>
        <p:spPr>
          <a:xfrm>
            <a:off x="1981608" y="266341"/>
            <a:ext cx="194945" cy="75565"/>
          </a:xfrm>
          <a:custGeom>
            <a:avLst/>
            <a:gdLst/>
            <a:ahLst/>
            <a:cxnLst/>
            <a:rect l="l" t="t" r="r" b="b"/>
            <a:pathLst>
              <a:path w="194944" h="75564">
                <a:moveTo>
                  <a:pt x="175729" y="0"/>
                </a:moveTo>
                <a:lnTo>
                  <a:pt x="135332" y="6013"/>
                </a:lnTo>
                <a:lnTo>
                  <a:pt x="76363" y="18827"/>
                </a:lnTo>
                <a:lnTo>
                  <a:pt x="23144" y="36347"/>
                </a:lnTo>
                <a:lnTo>
                  <a:pt x="0" y="56476"/>
                </a:lnTo>
                <a:lnTo>
                  <a:pt x="0" y="66751"/>
                </a:lnTo>
                <a:lnTo>
                  <a:pt x="3759" y="75311"/>
                </a:lnTo>
                <a:lnTo>
                  <a:pt x="12560" y="75311"/>
                </a:lnTo>
                <a:lnTo>
                  <a:pt x="54173" y="70327"/>
                </a:lnTo>
                <a:lnTo>
                  <a:pt x="115273" y="57837"/>
                </a:lnTo>
                <a:lnTo>
                  <a:pt x="170517" y="41529"/>
                </a:lnTo>
                <a:lnTo>
                  <a:pt x="194564" y="25095"/>
                </a:lnTo>
                <a:lnTo>
                  <a:pt x="192994" y="15014"/>
                </a:lnTo>
                <a:lnTo>
                  <a:pt x="188809" y="8704"/>
                </a:lnTo>
                <a:lnTo>
                  <a:pt x="182792" y="4315"/>
                </a:lnTo>
                <a:lnTo>
                  <a:pt x="175729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bk object 152"/>
          <p:cNvSpPr/>
          <p:nvPr/>
        </p:nvSpPr>
        <p:spPr>
          <a:xfrm>
            <a:off x="669909" y="234960"/>
            <a:ext cx="44450" cy="194945"/>
          </a:xfrm>
          <a:custGeom>
            <a:avLst/>
            <a:gdLst/>
            <a:ahLst/>
            <a:cxnLst/>
            <a:rect l="l" t="t" r="r" b="b"/>
            <a:pathLst>
              <a:path w="44450" h="194945">
                <a:moveTo>
                  <a:pt x="25107" y="0"/>
                </a:moveTo>
                <a:lnTo>
                  <a:pt x="18834" y="0"/>
                </a:lnTo>
                <a:lnTo>
                  <a:pt x="9788" y="906"/>
                </a:lnTo>
                <a:lnTo>
                  <a:pt x="3992" y="3986"/>
                </a:lnTo>
                <a:lnTo>
                  <a:pt x="908" y="9778"/>
                </a:lnTo>
                <a:lnTo>
                  <a:pt x="0" y="18821"/>
                </a:lnTo>
                <a:lnTo>
                  <a:pt x="0" y="169456"/>
                </a:lnTo>
                <a:lnTo>
                  <a:pt x="1856" y="179570"/>
                </a:lnTo>
                <a:lnTo>
                  <a:pt x="7043" y="187509"/>
                </a:lnTo>
                <a:lnTo>
                  <a:pt x="14985" y="192694"/>
                </a:lnTo>
                <a:lnTo>
                  <a:pt x="25107" y="194551"/>
                </a:lnTo>
                <a:lnTo>
                  <a:pt x="34145" y="193642"/>
                </a:lnTo>
                <a:lnTo>
                  <a:pt x="39938" y="190560"/>
                </a:lnTo>
                <a:lnTo>
                  <a:pt x="43020" y="184767"/>
                </a:lnTo>
                <a:lnTo>
                  <a:pt x="43929" y="175729"/>
                </a:lnTo>
                <a:lnTo>
                  <a:pt x="43929" y="18821"/>
                </a:lnTo>
                <a:lnTo>
                  <a:pt x="43020" y="9778"/>
                </a:lnTo>
                <a:lnTo>
                  <a:pt x="39938" y="3986"/>
                </a:lnTo>
                <a:lnTo>
                  <a:pt x="34145" y="906"/>
                </a:lnTo>
                <a:lnTo>
                  <a:pt x="25107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bk object 153"/>
          <p:cNvSpPr/>
          <p:nvPr/>
        </p:nvSpPr>
        <p:spPr>
          <a:xfrm>
            <a:off x="3494146" y="234960"/>
            <a:ext cx="44450" cy="194945"/>
          </a:xfrm>
          <a:custGeom>
            <a:avLst/>
            <a:gdLst/>
            <a:ahLst/>
            <a:cxnLst/>
            <a:rect l="l" t="t" r="r" b="b"/>
            <a:pathLst>
              <a:path w="44450" h="194945">
                <a:moveTo>
                  <a:pt x="25107" y="0"/>
                </a:moveTo>
                <a:lnTo>
                  <a:pt x="18821" y="0"/>
                </a:lnTo>
                <a:lnTo>
                  <a:pt x="9783" y="906"/>
                </a:lnTo>
                <a:lnTo>
                  <a:pt x="3990" y="3986"/>
                </a:lnTo>
                <a:lnTo>
                  <a:pt x="908" y="9778"/>
                </a:lnTo>
                <a:lnTo>
                  <a:pt x="0" y="18821"/>
                </a:lnTo>
                <a:lnTo>
                  <a:pt x="0" y="169456"/>
                </a:lnTo>
                <a:lnTo>
                  <a:pt x="1856" y="179570"/>
                </a:lnTo>
                <a:lnTo>
                  <a:pt x="7043" y="187509"/>
                </a:lnTo>
                <a:lnTo>
                  <a:pt x="14985" y="192694"/>
                </a:lnTo>
                <a:lnTo>
                  <a:pt x="25107" y="194551"/>
                </a:lnTo>
                <a:lnTo>
                  <a:pt x="34145" y="193642"/>
                </a:lnTo>
                <a:lnTo>
                  <a:pt x="39938" y="190560"/>
                </a:lnTo>
                <a:lnTo>
                  <a:pt x="43020" y="184767"/>
                </a:lnTo>
                <a:lnTo>
                  <a:pt x="43929" y="175729"/>
                </a:lnTo>
                <a:lnTo>
                  <a:pt x="43929" y="18821"/>
                </a:lnTo>
                <a:lnTo>
                  <a:pt x="43020" y="9778"/>
                </a:lnTo>
                <a:lnTo>
                  <a:pt x="39938" y="3986"/>
                </a:lnTo>
                <a:lnTo>
                  <a:pt x="34145" y="906"/>
                </a:lnTo>
                <a:lnTo>
                  <a:pt x="25107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bk object 154"/>
          <p:cNvSpPr/>
          <p:nvPr/>
        </p:nvSpPr>
        <p:spPr>
          <a:xfrm>
            <a:off x="1310068" y="416958"/>
            <a:ext cx="201930" cy="52705"/>
          </a:xfrm>
          <a:custGeom>
            <a:avLst/>
            <a:gdLst/>
            <a:ahLst/>
            <a:cxnLst/>
            <a:rect l="l" t="t" r="r" b="b"/>
            <a:pathLst>
              <a:path w="201930" h="52704">
                <a:moveTo>
                  <a:pt x="188290" y="0"/>
                </a:moveTo>
                <a:lnTo>
                  <a:pt x="144419" y="967"/>
                </a:lnTo>
                <a:lnTo>
                  <a:pt x="81300" y="5194"/>
                </a:lnTo>
                <a:lnTo>
                  <a:pt x="24603" y="14669"/>
                </a:lnTo>
                <a:lnTo>
                  <a:pt x="0" y="31381"/>
                </a:lnTo>
                <a:lnTo>
                  <a:pt x="0" y="41313"/>
                </a:lnTo>
                <a:lnTo>
                  <a:pt x="3962" y="50774"/>
                </a:lnTo>
                <a:lnTo>
                  <a:pt x="12700" y="52412"/>
                </a:lnTo>
                <a:lnTo>
                  <a:pt x="193395" y="37211"/>
                </a:lnTo>
                <a:lnTo>
                  <a:pt x="201739" y="18072"/>
                </a:lnTo>
                <a:lnTo>
                  <a:pt x="188290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bk object 155"/>
          <p:cNvSpPr/>
          <p:nvPr/>
        </p:nvSpPr>
        <p:spPr>
          <a:xfrm>
            <a:off x="4134304" y="416958"/>
            <a:ext cx="201930" cy="50800"/>
          </a:xfrm>
          <a:custGeom>
            <a:avLst/>
            <a:gdLst/>
            <a:ahLst/>
            <a:cxnLst/>
            <a:rect l="l" t="t" r="r" b="b"/>
            <a:pathLst>
              <a:path w="201929" h="50800">
                <a:moveTo>
                  <a:pt x="188277" y="0"/>
                </a:moveTo>
                <a:lnTo>
                  <a:pt x="144414" y="967"/>
                </a:lnTo>
                <a:lnTo>
                  <a:pt x="81299" y="5194"/>
                </a:lnTo>
                <a:lnTo>
                  <a:pt x="24603" y="14669"/>
                </a:lnTo>
                <a:lnTo>
                  <a:pt x="0" y="31381"/>
                </a:lnTo>
                <a:lnTo>
                  <a:pt x="17340" y="45762"/>
                </a:lnTo>
                <a:lnTo>
                  <a:pt x="59757" y="50269"/>
                </a:lnTo>
                <a:lnTo>
                  <a:pt x="112841" y="48169"/>
                </a:lnTo>
                <a:lnTo>
                  <a:pt x="162186" y="42727"/>
                </a:lnTo>
                <a:lnTo>
                  <a:pt x="193382" y="37211"/>
                </a:lnTo>
                <a:lnTo>
                  <a:pt x="201739" y="18072"/>
                </a:lnTo>
                <a:lnTo>
                  <a:pt x="188277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bk object 156"/>
          <p:cNvSpPr/>
          <p:nvPr/>
        </p:nvSpPr>
        <p:spPr>
          <a:xfrm>
            <a:off x="4561078" y="453268"/>
            <a:ext cx="11430" cy="41275"/>
          </a:xfrm>
          <a:custGeom>
            <a:avLst/>
            <a:gdLst/>
            <a:ahLst/>
            <a:cxnLst/>
            <a:rect l="l" t="t" r="r" b="b"/>
            <a:pathLst>
              <a:path w="11429" h="41275">
                <a:moveTo>
                  <a:pt x="10921" y="0"/>
                </a:moveTo>
                <a:lnTo>
                  <a:pt x="5748" y="3777"/>
                </a:lnTo>
                <a:lnTo>
                  <a:pt x="1567" y="10087"/>
                </a:lnTo>
                <a:lnTo>
                  <a:pt x="0" y="20174"/>
                </a:lnTo>
                <a:lnTo>
                  <a:pt x="10660" y="40663"/>
                </a:lnTo>
                <a:lnTo>
                  <a:pt x="10921" y="41042"/>
                </a:lnTo>
                <a:lnTo>
                  <a:pt x="10921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bk object 157"/>
          <p:cNvSpPr/>
          <p:nvPr/>
        </p:nvSpPr>
        <p:spPr>
          <a:xfrm>
            <a:off x="556941" y="573862"/>
            <a:ext cx="188595" cy="88265"/>
          </a:xfrm>
          <a:custGeom>
            <a:avLst/>
            <a:gdLst/>
            <a:ahLst/>
            <a:cxnLst/>
            <a:rect l="l" t="t" r="r" b="b"/>
            <a:pathLst>
              <a:path w="188595" h="88265">
                <a:moveTo>
                  <a:pt x="184531" y="0"/>
                </a:moveTo>
                <a:lnTo>
                  <a:pt x="175729" y="0"/>
                </a:lnTo>
                <a:lnTo>
                  <a:pt x="134513" y="7518"/>
                </a:lnTo>
                <a:lnTo>
                  <a:pt x="75634" y="25803"/>
                </a:lnTo>
                <a:lnTo>
                  <a:pt x="22871" y="48445"/>
                </a:lnTo>
                <a:lnTo>
                  <a:pt x="0" y="69037"/>
                </a:lnTo>
                <a:lnTo>
                  <a:pt x="0" y="79311"/>
                </a:lnTo>
                <a:lnTo>
                  <a:pt x="3759" y="87858"/>
                </a:lnTo>
                <a:lnTo>
                  <a:pt x="12547" y="87858"/>
                </a:lnTo>
                <a:lnTo>
                  <a:pt x="52944" y="80752"/>
                </a:lnTo>
                <a:lnTo>
                  <a:pt x="111913" y="63155"/>
                </a:lnTo>
                <a:lnTo>
                  <a:pt x="165132" y="40650"/>
                </a:lnTo>
                <a:lnTo>
                  <a:pt x="188277" y="18821"/>
                </a:lnTo>
                <a:lnTo>
                  <a:pt x="188277" y="8559"/>
                </a:lnTo>
                <a:lnTo>
                  <a:pt x="184531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8" name="bk object 158"/>
          <p:cNvSpPr/>
          <p:nvPr/>
        </p:nvSpPr>
        <p:spPr>
          <a:xfrm>
            <a:off x="3381174" y="573862"/>
            <a:ext cx="188595" cy="88265"/>
          </a:xfrm>
          <a:custGeom>
            <a:avLst/>
            <a:gdLst/>
            <a:ahLst/>
            <a:cxnLst/>
            <a:rect l="l" t="t" r="r" b="b"/>
            <a:pathLst>
              <a:path w="188595" h="88265">
                <a:moveTo>
                  <a:pt x="184531" y="0"/>
                </a:moveTo>
                <a:lnTo>
                  <a:pt x="175729" y="0"/>
                </a:lnTo>
                <a:lnTo>
                  <a:pt x="134513" y="7518"/>
                </a:lnTo>
                <a:lnTo>
                  <a:pt x="75634" y="25803"/>
                </a:lnTo>
                <a:lnTo>
                  <a:pt x="22871" y="48445"/>
                </a:lnTo>
                <a:lnTo>
                  <a:pt x="0" y="69037"/>
                </a:lnTo>
                <a:lnTo>
                  <a:pt x="0" y="79311"/>
                </a:lnTo>
                <a:lnTo>
                  <a:pt x="3759" y="87858"/>
                </a:lnTo>
                <a:lnTo>
                  <a:pt x="12547" y="87858"/>
                </a:lnTo>
                <a:lnTo>
                  <a:pt x="52951" y="80752"/>
                </a:lnTo>
                <a:lnTo>
                  <a:pt x="111925" y="63155"/>
                </a:lnTo>
                <a:lnTo>
                  <a:pt x="165145" y="40650"/>
                </a:lnTo>
                <a:lnTo>
                  <a:pt x="188290" y="18821"/>
                </a:lnTo>
                <a:lnTo>
                  <a:pt x="188290" y="8559"/>
                </a:lnTo>
                <a:lnTo>
                  <a:pt x="184531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bk object 159"/>
          <p:cNvSpPr/>
          <p:nvPr/>
        </p:nvSpPr>
        <p:spPr>
          <a:xfrm>
            <a:off x="2533902" y="655458"/>
            <a:ext cx="194945" cy="75565"/>
          </a:xfrm>
          <a:custGeom>
            <a:avLst/>
            <a:gdLst/>
            <a:ahLst/>
            <a:cxnLst/>
            <a:rect l="l" t="t" r="r" b="b"/>
            <a:pathLst>
              <a:path w="194944" h="75565">
                <a:moveTo>
                  <a:pt x="12560" y="0"/>
                </a:moveTo>
                <a:lnTo>
                  <a:pt x="3759" y="0"/>
                </a:lnTo>
                <a:lnTo>
                  <a:pt x="0" y="8547"/>
                </a:lnTo>
                <a:lnTo>
                  <a:pt x="0" y="18821"/>
                </a:lnTo>
                <a:lnTo>
                  <a:pt x="20234" y="39517"/>
                </a:lnTo>
                <a:lnTo>
                  <a:pt x="68486" y="57845"/>
                </a:lnTo>
                <a:lnTo>
                  <a:pt x="126077" y="70846"/>
                </a:lnTo>
                <a:lnTo>
                  <a:pt x="174329" y="75558"/>
                </a:lnTo>
                <a:lnTo>
                  <a:pt x="194564" y="69024"/>
                </a:lnTo>
                <a:lnTo>
                  <a:pt x="171040" y="47250"/>
                </a:lnTo>
                <a:lnTo>
                  <a:pt x="116668" y="24744"/>
                </a:lnTo>
                <a:lnTo>
                  <a:pt x="55743" y="7122"/>
                </a:lnTo>
                <a:lnTo>
                  <a:pt x="12560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bk object 160"/>
          <p:cNvSpPr/>
          <p:nvPr/>
        </p:nvSpPr>
        <p:spPr>
          <a:xfrm>
            <a:off x="500457" y="893946"/>
            <a:ext cx="52069" cy="201295"/>
          </a:xfrm>
          <a:custGeom>
            <a:avLst/>
            <a:gdLst/>
            <a:ahLst/>
            <a:cxnLst/>
            <a:rect l="l" t="t" r="r" b="b"/>
            <a:pathLst>
              <a:path w="52070" h="201294">
                <a:moveTo>
                  <a:pt x="25107" y="0"/>
                </a:moveTo>
                <a:lnTo>
                  <a:pt x="17609" y="1253"/>
                </a:lnTo>
                <a:lnTo>
                  <a:pt x="10658" y="4387"/>
                </a:lnTo>
                <a:lnTo>
                  <a:pt x="4655" y="8465"/>
                </a:lnTo>
                <a:lnTo>
                  <a:pt x="0" y="12547"/>
                </a:lnTo>
                <a:lnTo>
                  <a:pt x="12547" y="188277"/>
                </a:lnTo>
                <a:lnTo>
                  <a:pt x="17602" y="191782"/>
                </a:lnTo>
                <a:lnTo>
                  <a:pt x="28041" y="200825"/>
                </a:lnTo>
                <a:lnTo>
                  <a:pt x="31381" y="200825"/>
                </a:lnTo>
                <a:lnTo>
                  <a:pt x="47000" y="179939"/>
                </a:lnTo>
                <a:lnTo>
                  <a:pt x="51707" y="130134"/>
                </a:lnTo>
                <a:lnTo>
                  <a:pt x="47978" y="70690"/>
                </a:lnTo>
                <a:lnTo>
                  <a:pt x="38286" y="20885"/>
                </a:lnTo>
                <a:lnTo>
                  <a:pt x="25107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bk object 161"/>
          <p:cNvSpPr/>
          <p:nvPr/>
        </p:nvSpPr>
        <p:spPr>
          <a:xfrm>
            <a:off x="3324689" y="893946"/>
            <a:ext cx="52069" cy="201295"/>
          </a:xfrm>
          <a:custGeom>
            <a:avLst/>
            <a:gdLst/>
            <a:ahLst/>
            <a:cxnLst/>
            <a:rect l="l" t="t" r="r" b="b"/>
            <a:pathLst>
              <a:path w="52070" h="201294">
                <a:moveTo>
                  <a:pt x="25107" y="0"/>
                </a:moveTo>
                <a:lnTo>
                  <a:pt x="17616" y="1253"/>
                </a:lnTo>
                <a:lnTo>
                  <a:pt x="10668" y="4387"/>
                </a:lnTo>
                <a:lnTo>
                  <a:pt x="4662" y="8465"/>
                </a:lnTo>
                <a:lnTo>
                  <a:pt x="0" y="12547"/>
                </a:lnTo>
                <a:lnTo>
                  <a:pt x="12547" y="188277"/>
                </a:lnTo>
                <a:lnTo>
                  <a:pt x="17602" y="191782"/>
                </a:lnTo>
                <a:lnTo>
                  <a:pt x="28041" y="200825"/>
                </a:lnTo>
                <a:lnTo>
                  <a:pt x="31381" y="200825"/>
                </a:lnTo>
                <a:lnTo>
                  <a:pt x="47006" y="179939"/>
                </a:lnTo>
                <a:lnTo>
                  <a:pt x="51716" y="130134"/>
                </a:lnTo>
                <a:lnTo>
                  <a:pt x="47987" y="70690"/>
                </a:lnTo>
                <a:lnTo>
                  <a:pt x="38292" y="20885"/>
                </a:lnTo>
                <a:lnTo>
                  <a:pt x="25107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2" name="bk object 162"/>
          <p:cNvSpPr/>
          <p:nvPr/>
        </p:nvSpPr>
        <p:spPr>
          <a:xfrm>
            <a:off x="1736845" y="1339540"/>
            <a:ext cx="194945" cy="38100"/>
          </a:xfrm>
          <a:custGeom>
            <a:avLst/>
            <a:gdLst/>
            <a:ahLst/>
            <a:cxnLst/>
            <a:rect l="l" t="t" r="r" b="b"/>
            <a:pathLst>
              <a:path w="194944" h="38100">
                <a:moveTo>
                  <a:pt x="194551" y="0"/>
                </a:moveTo>
                <a:lnTo>
                  <a:pt x="18821" y="0"/>
                </a:lnTo>
                <a:lnTo>
                  <a:pt x="9778" y="908"/>
                </a:lnTo>
                <a:lnTo>
                  <a:pt x="3986" y="3992"/>
                </a:lnTo>
                <a:lnTo>
                  <a:pt x="906" y="9788"/>
                </a:lnTo>
                <a:lnTo>
                  <a:pt x="0" y="18834"/>
                </a:lnTo>
                <a:lnTo>
                  <a:pt x="906" y="27872"/>
                </a:lnTo>
                <a:lnTo>
                  <a:pt x="3986" y="33664"/>
                </a:lnTo>
                <a:lnTo>
                  <a:pt x="9778" y="36747"/>
                </a:lnTo>
                <a:lnTo>
                  <a:pt x="18821" y="37655"/>
                </a:lnTo>
                <a:lnTo>
                  <a:pt x="163182" y="37655"/>
                </a:lnTo>
                <a:lnTo>
                  <a:pt x="173252" y="37135"/>
                </a:lnTo>
                <a:lnTo>
                  <a:pt x="179943" y="35747"/>
                </a:lnTo>
                <a:lnTo>
                  <a:pt x="186095" y="33744"/>
                </a:lnTo>
                <a:lnTo>
                  <a:pt x="194551" y="31381"/>
                </a:lnTo>
                <a:lnTo>
                  <a:pt x="194551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bk object 163"/>
          <p:cNvSpPr/>
          <p:nvPr/>
        </p:nvSpPr>
        <p:spPr>
          <a:xfrm>
            <a:off x="4561078" y="1342329"/>
            <a:ext cx="11430" cy="32384"/>
          </a:xfrm>
          <a:custGeom>
            <a:avLst/>
            <a:gdLst/>
            <a:ahLst/>
            <a:cxnLst/>
            <a:rect l="l" t="t" r="r" b="b"/>
            <a:pathLst>
              <a:path w="11429" h="32384">
                <a:moveTo>
                  <a:pt x="10921" y="0"/>
                </a:moveTo>
                <a:lnTo>
                  <a:pt x="7432" y="957"/>
                </a:lnTo>
                <a:lnTo>
                  <a:pt x="0" y="16046"/>
                </a:lnTo>
                <a:lnTo>
                  <a:pt x="7432" y="31128"/>
                </a:lnTo>
                <a:lnTo>
                  <a:pt x="10921" y="32085"/>
                </a:lnTo>
                <a:lnTo>
                  <a:pt x="10921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bk object 164"/>
          <p:cNvSpPr/>
          <p:nvPr/>
        </p:nvSpPr>
        <p:spPr>
          <a:xfrm>
            <a:off x="261964" y="1439953"/>
            <a:ext cx="194945" cy="38100"/>
          </a:xfrm>
          <a:custGeom>
            <a:avLst/>
            <a:gdLst/>
            <a:ahLst/>
            <a:cxnLst/>
            <a:rect l="l" t="t" r="r" b="b"/>
            <a:pathLst>
              <a:path w="194945" h="38100">
                <a:moveTo>
                  <a:pt x="175729" y="0"/>
                </a:moveTo>
                <a:lnTo>
                  <a:pt x="18834" y="0"/>
                </a:lnTo>
                <a:lnTo>
                  <a:pt x="9788" y="908"/>
                </a:lnTo>
                <a:lnTo>
                  <a:pt x="3992" y="3992"/>
                </a:lnTo>
                <a:lnTo>
                  <a:pt x="908" y="9788"/>
                </a:lnTo>
                <a:lnTo>
                  <a:pt x="0" y="18834"/>
                </a:lnTo>
                <a:lnTo>
                  <a:pt x="0" y="37655"/>
                </a:lnTo>
                <a:lnTo>
                  <a:pt x="175729" y="37655"/>
                </a:lnTo>
                <a:lnTo>
                  <a:pt x="184775" y="36748"/>
                </a:lnTo>
                <a:lnTo>
                  <a:pt x="190571" y="33669"/>
                </a:lnTo>
                <a:lnTo>
                  <a:pt x="193655" y="27877"/>
                </a:lnTo>
                <a:lnTo>
                  <a:pt x="194564" y="18834"/>
                </a:lnTo>
                <a:lnTo>
                  <a:pt x="193655" y="9788"/>
                </a:lnTo>
                <a:lnTo>
                  <a:pt x="190571" y="3992"/>
                </a:lnTo>
                <a:lnTo>
                  <a:pt x="184775" y="908"/>
                </a:lnTo>
                <a:lnTo>
                  <a:pt x="175729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bk object 165"/>
          <p:cNvSpPr/>
          <p:nvPr/>
        </p:nvSpPr>
        <p:spPr>
          <a:xfrm>
            <a:off x="3086200" y="1439953"/>
            <a:ext cx="194945" cy="38100"/>
          </a:xfrm>
          <a:custGeom>
            <a:avLst/>
            <a:gdLst/>
            <a:ahLst/>
            <a:cxnLst/>
            <a:rect l="l" t="t" r="r" b="b"/>
            <a:pathLst>
              <a:path w="194945" h="38100">
                <a:moveTo>
                  <a:pt x="175729" y="0"/>
                </a:moveTo>
                <a:lnTo>
                  <a:pt x="18834" y="0"/>
                </a:lnTo>
                <a:lnTo>
                  <a:pt x="9788" y="908"/>
                </a:lnTo>
                <a:lnTo>
                  <a:pt x="3992" y="3992"/>
                </a:lnTo>
                <a:lnTo>
                  <a:pt x="908" y="9788"/>
                </a:lnTo>
                <a:lnTo>
                  <a:pt x="0" y="18834"/>
                </a:lnTo>
                <a:lnTo>
                  <a:pt x="0" y="37655"/>
                </a:lnTo>
                <a:lnTo>
                  <a:pt x="175729" y="37655"/>
                </a:lnTo>
                <a:lnTo>
                  <a:pt x="184775" y="36748"/>
                </a:lnTo>
                <a:lnTo>
                  <a:pt x="190571" y="33669"/>
                </a:lnTo>
                <a:lnTo>
                  <a:pt x="193655" y="27877"/>
                </a:lnTo>
                <a:lnTo>
                  <a:pt x="194564" y="18834"/>
                </a:lnTo>
                <a:lnTo>
                  <a:pt x="193655" y="9788"/>
                </a:lnTo>
                <a:lnTo>
                  <a:pt x="190571" y="3992"/>
                </a:lnTo>
                <a:lnTo>
                  <a:pt x="184775" y="908"/>
                </a:lnTo>
                <a:lnTo>
                  <a:pt x="175729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bk object 166"/>
          <p:cNvSpPr/>
          <p:nvPr/>
        </p:nvSpPr>
        <p:spPr>
          <a:xfrm>
            <a:off x="1316347" y="1546652"/>
            <a:ext cx="88265" cy="188595"/>
          </a:xfrm>
          <a:custGeom>
            <a:avLst/>
            <a:gdLst/>
            <a:ahLst/>
            <a:cxnLst/>
            <a:rect l="l" t="t" r="r" b="b"/>
            <a:pathLst>
              <a:path w="88265" h="188594">
                <a:moveTo>
                  <a:pt x="69037" y="0"/>
                </a:moveTo>
                <a:lnTo>
                  <a:pt x="46870" y="22055"/>
                </a:lnTo>
                <a:lnTo>
                  <a:pt x="24403" y="72936"/>
                </a:lnTo>
                <a:lnTo>
                  <a:pt x="6993" y="129712"/>
                </a:lnTo>
                <a:lnTo>
                  <a:pt x="0" y="169456"/>
                </a:lnTo>
                <a:lnTo>
                  <a:pt x="908" y="178499"/>
                </a:lnTo>
                <a:lnTo>
                  <a:pt x="3990" y="184291"/>
                </a:lnTo>
                <a:lnTo>
                  <a:pt x="9783" y="187370"/>
                </a:lnTo>
                <a:lnTo>
                  <a:pt x="18821" y="188277"/>
                </a:lnTo>
                <a:lnTo>
                  <a:pt x="39956" y="165807"/>
                </a:lnTo>
                <a:lnTo>
                  <a:pt x="62542" y="114238"/>
                </a:lnTo>
                <a:lnTo>
                  <a:pt x="80530" y="57327"/>
                </a:lnTo>
                <a:lnTo>
                  <a:pt x="87871" y="18834"/>
                </a:lnTo>
                <a:lnTo>
                  <a:pt x="86962" y="9788"/>
                </a:lnTo>
                <a:lnTo>
                  <a:pt x="83878" y="3992"/>
                </a:lnTo>
                <a:lnTo>
                  <a:pt x="78082" y="908"/>
                </a:lnTo>
                <a:lnTo>
                  <a:pt x="69037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bk object 167"/>
          <p:cNvSpPr/>
          <p:nvPr/>
        </p:nvSpPr>
        <p:spPr>
          <a:xfrm>
            <a:off x="4140579" y="1546652"/>
            <a:ext cx="88265" cy="188595"/>
          </a:xfrm>
          <a:custGeom>
            <a:avLst/>
            <a:gdLst/>
            <a:ahLst/>
            <a:cxnLst/>
            <a:rect l="l" t="t" r="r" b="b"/>
            <a:pathLst>
              <a:path w="88264" h="188594">
                <a:moveTo>
                  <a:pt x="69037" y="0"/>
                </a:moveTo>
                <a:lnTo>
                  <a:pt x="49554" y="23416"/>
                </a:lnTo>
                <a:lnTo>
                  <a:pt x="26789" y="76565"/>
                </a:lnTo>
                <a:lnTo>
                  <a:pt x="7888" y="133795"/>
                </a:lnTo>
                <a:lnTo>
                  <a:pt x="0" y="169456"/>
                </a:lnTo>
                <a:lnTo>
                  <a:pt x="908" y="178499"/>
                </a:lnTo>
                <a:lnTo>
                  <a:pt x="3990" y="184291"/>
                </a:lnTo>
                <a:lnTo>
                  <a:pt x="9783" y="187370"/>
                </a:lnTo>
                <a:lnTo>
                  <a:pt x="18821" y="188277"/>
                </a:lnTo>
                <a:lnTo>
                  <a:pt x="39954" y="165807"/>
                </a:lnTo>
                <a:lnTo>
                  <a:pt x="62536" y="114238"/>
                </a:lnTo>
                <a:lnTo>
                  <a:pt x="80520" y="57327"/>
                </a:lnTo>
                <a:lnTo>
                  <a:pt x="87858" y="18834"/>
                </a:lnTo>
                <a:lnTo>
                  <a:pt x="86951" y="9788"/>
                </a:lnTo>
                <a:lnTo>
                  <a:pt x="83872" y="3992"/>
                </a:lnTo>
                <a:lnTo>
                  <a:pt x="78080" y="908"/>
                </a:lnTo>
                <a:lnTo>
                  <a:pt x="69037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8" name="bk object 168"/>
          <p:cNvSpPr/>
          <p:nvPr/>
        </p:nvSpPr>
        <p:spPr>
          <a:xfrm>
            <a:off x="1052744" y="1785141"/>
            <a:ext cx="194945" cy="64769"/>
          </a:xfrm>
          <a:custGeom>
            <a:avLst/>
            <a:gdLst/>
            <a:ahLst/>
            <a:cxnLst/>
            <a:rect l="l" t="t" r="r" b="b"/>
            <a:pathLst>
              <a:path w="194944" h="64769">
                <a:moveTo>
                  <a:pt x="190804" y="0"/>
                </a:moveTo>
                <a:lnTo>
                  <a:pt x="182016" y="0"/>
                </a:lnTo>
                <a:lnTo>
                  <a:pt x="140513" y="3923"/>
                </a:lnTo>
                <a:lnTo>
                  <a:pt x="57727" y="21184"/>
                </a:lnTo>
                <a:lnTo>
                  <a:pt x="12560" y="25107"/>
                </a:lnTo>
                <a:lnTo>
                  <a:pt x="9042" y="30162"/>
                </a:lnTo>
                <a:lnTo>
                  <a:pt x="0" y="40601"/>
                </a:lnTo>
                <a:lnTo>
                  <a:pt x="0" y="43929"/>
                </a:lnTo>
                <a:lnTo>
                  <a:pt x="908" y="52974"/>
                </a:lnTo>
                <a:lnTo>
                  <a:pt x="3992" y="58770"/>
                </a:lnTo>
                <a:lnTo>
                  <a:pt x="9788" y="61854"/>
                </a:lnTo>
                <a:lnTo>
                  <a:pt x="18834" y="62763"/>
                </a:lnTo>
                <a:lnTo>
                  <a:pt x="25412" y="64706"/>
                </a:lnTo>
                <a:lnTo>
                  <a:pt x="194564" y="37655"/>
                </a:lnTo>
                <a:lnTo>
                  <a:pt x="194564" y="8559"/>
                </a:lnTo>
                <a:lnTo>
                  <a:pt x="190804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bk object 169"/>
          <p:cNvSpPr/>
          <p:nvPr/>
        </p:nvSpPr>
        <p:spPr>
          <a:xfrm>
            <a:off x="3876982" y="1785315"/>
            <a:ext cx="194945" cy="62865"/>
          </a:xfrm>
          <a:custGeom>
            <a:avLst/>
            <a:gdLst/>
            <a:ahLst/>
            <a:cxnLst/>
            <a:rect l="l" t="t" r="r" b="b"/>
            <a:pathLst>
              <a:path w="194945" h="62864">
                <a:moveTo>
                  <a:pt x="175755" y="0"/>
                </a:moveTo>
                <a:lnTo>
                  <a:pt x="13080" y="27990"/>
                </a:lnTo>
                <a:lnTo>
                  <a:pt x="9042" y="29984"/>
                </a:lnTo>
                <a:lnTo>
                  <a:pt x="0" y="40424"/>
                </a:lnTo>
                <a:lnTo>
                  <a:pt x="0" y="43764"/>
                </a:lnTo>
                <a:lnTo>
                  <a:pt x="908" y="52802"/>
                </a:lnTo>
                <a:lnTo>
                  <a:pt x="3992" y="58594"/>
                </a:lnTo>
                <a:lnTo>
                  <a:pt x="9788" y="61677"/>
                </a:lnTo>
                <a:lnTo>
                  <a:pt x="18834" y="62585"/>
                </a:lnTo>
                <a:lnTo>
                  <a:pt x="25107" y="62585"/>
                </a:lnTo>
                <a:lnTo>
                  <a:pt x="66169" y="59927"/>
                </a:lnTo>
                <a:lnTo>
                  <a:pt x="122799" y="51836"/>
                </a:lnTo>
                <a:lnTo>
                  <a:pt x="172947" y="38137"/>
                </a:lnTo>
                <a:lnTo>
                  <a:pt x="194563" y="18656"/>
                </a:lnTo>
                <a:lnTo>
                  <a:pt x="193596" y="10136"/>
                </a:lnTo>
                <a:lnTo>
                  <a:pt x="190417" y="3698"/>
                </a:lnTo>
                <a:lnTo>
                  <a:pt x="184609" y="75"/>
                </a:lnTo>
                <a:lnTo>
                  <a:pt x="175755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bk object 170"/>
          <p:cNvSpPr/>
          <p:nvPr/>
        </p:nvSpPr>
        <p:spPr>
          <a:xfrm>
            <a:off x="3647958" y="1791415"/>
            <a:ext cx="72390" cy="188595"/>
          </a:xfrm>
          <a:custGeom>
            <a:avLst/>
            <a:gdLst/>
            <a:ahLst/>
            <a:cxnLst/>
            <a:rect l="l" t="t" r="r" b="b"/>
            <a:pathLst>
              <a:path w="72389" h="188594">
                <a:moveTo>
                  <a:pt x="15643" y="0"/>
                </a:moveTo>
                <a:lnTo>
                  <a:pt x="268" y="11704"/>
                </a:lnTo>
                <a:lnTo>
                  <a:pt x="0" y="39179"/>
                </a:lnTo>
                <a:lnTo>
                  <a:pt x="7185" y="70969"/>
                </a:lnTo>
                <a:lnTo>
                  <a:pt x="14170" y="95618"/>
                </a:lnTo>
                <a:lnTo>
                  <a:pt x="19783" y="119635"/>
                </a:lnTo>
                <a:lnTo>
                  <a:pt x="28143" y="150431"/>
                </a:lnTo>
                <a:lnTo>
                  <a:pt x="39298" y="176989"/>
                </a:lnTo>
                <a:lnTo>
                  <a:pt x="53298" y="188290"/>
                </a:lnTo>
                <a:lnTo>
                  <a:pt x="62338" y="187381"/>
                </a:lnTo>
                <a:lnTo>
                  <a:pt x="68135" y="184297"/>
                </a:lnTo>
                <a:lnTo>
                  <a:pt x="71222" y="178501"/>
                </a:lnTo>
                <a:lnTo>
                  <a:pt x="72132" y="169456"/>
                </a:lnTo>
                <a:lnTo>
                  <a:pt x="66896" y="129530"/>
                </a:lnTo>
                <a:lnTo>
                  <a:pt x="53460" y="72774"/>
                </a:lnTo>
                <a:lnTo>
                  <a:pt x="35238" y="21994"/>
                </a:lnTo>
                <a:lnTo>
                  <a:pt x="15643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bk object 171"/>
          <p:cNvSpPr/>
          <p:nvPr/>
        </p:nvSpPr>
        <p:spPr>
          <a:xfrm>
            <a:off x="823722" y="1791415"/>
            <a:ext cx="72390" cy="188595"/>
          </a:xfrm>
          <a:custGeom>
            <a:avLst/>
            <a:gdLst/>
            <a:ahLst/>
            <a:cxnLst/>
            <a:rect l="l" t="t" r="r" b="b"/>
            <a:pathLst>
              <a:path w="72390" h="188594">
                <a:moveTo>
                  <a:pt x="15643" y="0"/>
                </a:moveTo>
                <a:lnTo>
                  <a:pt x="268" y="11704"/>
                </a:lnTo>
                <a:lnTo>
                  <a:pt x="0" y="39179"/>
                </a:lnTo>
                <a:lnTo>
                  <a:pt x="7185" y="70969"/>
                </a:lnTo>
                <a:lnTo>
                  <a:pt x="14170" y="95618"/>
                </a:lnTo>
                <a:lnTo>
                  <a:pt x="19790" y="119635"/>
                </a:lnTo>
                <a:lnTo>
                  <a:pt x="28152" y="150431"/>
                </a:lnTo>
                <a:lnTo>
                  <a:pt x="39305" y="176989"/>
                </a:lnTo>
                <a:lnTo>
                  <a:pt x="53298" y="188290"/>
                </a:lnTo>
                <a:lnTo>
                  <a:pt x="62342" y="187381"/>
                </a:lnTo>
                <a:lnTo>
                  <a:pt x="68133" y="184297"/>
                </a:lnTo>
                <a:lnTo>
                  <a:pt x="71213" y="178501"/>
                </a:lnTo>
                <a:lnTo>
                  <a:pt x="72120" y="169456"/>
                </a:lnTo>
                <a:lnTo>
                  <a:pt x="66885" y="129530"/>
                </a:lnTo>
                <a:lnTo>
                  <a:pt x="53454" y="72774"/>
                </a:lnTo>
                <a:lnTo>
                  <a:pt x="35236" y="21994"/>
                </a:lnTo>
                <a:lnTo>
                  <a:pt x="15643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bk object 172"/>
          <p:cNvSpPr/>
          <p:nvPr/>
        </p:nvSpPr>
        <p:spPr>
          <a:xfrm>
            <a:off x="2471144" y="2040535"/>
            <a:ext cx="194945" cy="58419"/>
          </a:xfrm>
          <a:custGeom>
            <a:avLst/>
            <a:gdLst/>
            <a:ahLst/>
            <a:cxnLst/>
            <a:rect l="l" t="t" r="r" b="b"/>
            <a:pathLst>
              <a:path w="194944" h="58419">
                <a:moveTo>
                  <a:pt x="68486" y="0"/>
                </a:moveTo>
                <a:lnTo>
                  <a:pt x="20234" y="361"/>
                </a:lnTo>
                <a:lnTo>
                  <a:pt x="0" y="14481"/>
                </a:lnTo>
                <a:lnTo>
                  <a:pt x="21903" y="33367"/>
                </a:lnTo>
                <a:lnTo>
                  <a:pt x="72531" y="47132"/>
                </a:lnTo>
                <a:lnTo>
                  <a:pt x="129257" y="55554"/>
                </a:lnTo>
                <a:lnTo>
                  <a:pt x="169456" y="58410"/>
                </a:lnTo>
                <a:lnTo>
                  <a:pt x="175729" y="58410"/>
                </a:lnTo>
                <a:lnTo>
                  <a:pt x="184775" y="57501"/>
                </a:lnTo>
                <a:lnTo>
                  <a:pt x="190571" y="54419"/>
                </a:lnTo>
                <a:lnTo>
                  <a:pt x="193655" y="48626"/>
                </a:lnTo>
                <a:lnTo>
                  <a:pt x="194564" y="39588"/>
                </a:lnTo>
                <a:lnTo>
                  <a:pt x="174329" y="23801"/>
                </a:lnTo>
                <a:lnTo>
                  <a:pt x="126077" y="9209"/>
                </a:lnTo>
                <a:lnTo>
                  <a:pt x="68486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bk object 173"/>
          <p:cNvSpPr/>
          <p:nvPr/>
        </p:nvSpPr>
        <p:spPr>
          <a:xfrm>
            <a:off x="2266666" y="2456681"/>
            <a:ext cx="51435" cy="194945"/>
          </a:xfrm>
          <a:custGeom>
            <a:avLst/>
            <a:gdLst/>
            <a:ahLst/>
            <a:cxnLst/>
            <a:rect l="l" t="t" r="r" b="b"/>
            <a:pathLst>
              <a:path w="51435" h="194944">
                <a:moveTo>
                  <a:pt x="16191" y="0"/>
                </a:moveTo>
                <a:lnTo>
                  <a:pt x="2451" y="20234"/>
                </a:lnTo>
                <a:lnTo>
                  <a:pt x="0" y="68486"/>
                </a:lnTo>
                <a:lnTo>
                  <a:pt x="6302" y="126077"/>
                </a:lnTo>
                <a:lnTo>
                  <a:pt x="18823" y="174329"/>
                </a:lnTo>
                <a:lnTo>
                  <a:pt x="35026" y="194563"/>
                </a:lnTo>
                <a:lnTo>
                  <a:pt x="48807" y="174329"/>
                </a:lnTo>
                <a:lnTo>
                  <a:pt x="51201" y="126077"/>
                </a:lnTo>
                <a:lnTo>
                  <a:pt x="44822" y="68486"/>
                </a:lnTo>
                <a:lnTo>
                  <a:pt x="32281" y="20234"/>
                </a:lnTo>
                <a:lnTo>
                  <a:pt x="16191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bk object 174"/>
          <p:cNvSpPr/>
          <p:nvPr/>
        </p:nvSpPr>
        <p:spPr>
          <a:xfrm>
            <a:off x="230583" y="2707722"/>
            <a:ext cx="132080" cy="163195"/>
          </a:xfrm>
          <a:custGeom>
            <a:avLst/>
            <a:gdLst/>
            <a:ahLst/>
            <a:cxnLst/>
            <a:rect l="l" t="t" r="r" b="b"/>
            <a:pathLst>
              <a:path w="132079" h="163194">
                <a:moveTo>
                  <a:pt x="18834" y="0"/>
                </a:moveTo>
                <a:lnTo>
                  <a:pt x="9788" y="908"/>
                </a:lnTo>
                <a:lnTo>
                  <a:pt x="3992" y="3992"/>
                </a:lnTo>
                <a:lnTo>
                  <a:pt x="908" y="9788"/>
                </a:lnTo>
                <a:lnTo>
                  <a:pt x="0" y="18834"/>
                </a:lnTo>
                <a:lnTo>
                  <a:pt x="15607" y="47860"/>
                </a:lnTo>
                <a:lnTo>
                  <a:pt x="51034" y="96761"/>
                </a:lnTo>
                <a:lnTo>
                  <a:pt x="89186" y="142785"/>
                </a:lnTo>
                <a:lnTo>
                  <a:pt x="112966" y="163182"/>
                </a:lnTo>
                <a:lnTo>
                  <a:pt x="123240" y="163182"/>
                </a:lnTo>
                <a:lnTo>
                  <a:pt x="131800" y="159423"/>
                </a:lnTo>
                <a:lnTo>
                  <a:pt x="131800" y="150634"/>
                </a:lnTo>
                <a:lnTo>
                  <a:pt x="116360" y="115921"/>
                </a:lnTo>
                <a:lnTo>
                  <a:pt x="81213" y="65382"/>
                </a:lnTo>
                <a:lnTo>
                  <a:pt x="43118" y="19811"/>
                </a:lnTo>
                <a:lnTo>
                  <a:pt x="18834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bk object 175"/>
          <p:cNvSpPr/>
          <p:nvPr/>
        </p:nvSpPr>
        <p:spPr>
          <a:xfrm>
            <a:off x="3054819" y="2707722"/>
            <a:ext cx="132080" cy="163195"/>
          </a:xfrm>
          <a:custGeom>
            <a:avLst/>
            <a:gdLst/>
            <a:ahLst/>
            <a:cxnLst/>
            <a:rect l="l" t="t" r="r" b="b"/>
            <a:pathLst>
              <a:path w="132080" h="163194">
                <a:moveTo>
                  <a:pt x="18821" y="0"/>
                </a:moveTo>
                <a:lnTo>
                  <a:pt x="9783" y="908"/>
                </a:lnTo>
                <a:lnTo>
                  <a:pt x="3990" y="3992"/>
                </a:lnTo>
                <a:lnTo>
                  <a:pt x="908" y="9788"/>
                </a:lnTo>
                <a:lnTo>
                  <a:pt x="0" y="18834"/>
                </a:lnTo>
                <a:lnTo>
                  <a:pt x="15398" y="47480"/>
                </a:lnTo>
                <a:lnTo>
                  <a:pt x="50477" y="96423"/>
                </a:lnTo>
                <a:lnTo>
                  <a:pt x="88559" y="142658"/>
                </a:lnTo>
                <a:lnTo>
                  <a:pt x="112966" y="163182"/>
                </a:lnTo>
                <a:lnTo>
                  <a:pt x="123240" y="163182"/>
                </a:lnTo>
                <a:lnTo>
                  <a:pt x="131800" y="159423"/>
                </a:lnTo>
                <a:lnTo>
                  <a:pt x="131800" y="150634"/>
                </a:lnTo>
                <a:lnTo>
                  <a:pt x="116265" y="116152"/>
                </a:lnTo>
                <a:lnTo>
                  <a:pt x="80959" y="65587"/>
                </a:lnTo>
                <a:lnTo>
                  <a:pt x="42828" y="19888"/>
                </a:lnTo>
                <a:lnTo>
                  <a:pt x="18821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bk object 176"/>
          <p:cNvSpPr/>
          <p:nvPr/>
        </p:nvSpPr>
        <p:spPr>
          <a:xfrm>
            <a:off x="2377004" y="2990155"/>
            <a:ext cx="201295" cy="38100"/>
          </a:xfrm>
          <a:custGeom>
            <a:avLst/>
            <a:gdLst/>
            <a:ahLst/>
            <a:cxnLst/>
            <a:rect l="l" t="t" r="r" b="b"/>
            <a:pathLst>
              <a:path w="201294" h="38100">
                <a:moveTo>
                  <a:pt x="175729" y="0"/>
                </a:moveTo>
                <a:lnTo>
                  <a:pt x="8559" y="0"/>
                </a:lnTo>
                <a:lnTo>
                  <a:pt x="0" y="3759"/>
                </a:lnTo>
                <a:lnTo>
                  <a:pt x="0" y="12547"/>
                </a:lnTo>
                <a:lnTo>
                  <a:pt x="1856" y="22669"/>
                </a:lnTo>
                <a:lnTo>
                  <a:pt x="7043" y="30611"/>
                </a:lnTo>
                <a:lnTo>
                  <a:pt x="14985" y="35798"/>
                </a:lnTo>
                <a:lnTo>
                  <a:pt x="25107" y="37655"/>
                </a:lnTo>
                <a:lnTo>
                  <a:pt x="192278" y="37655"/>
                </a:lnTo>
                <a:lnTo>
                  <a:pt x="200837" y="33896"/>
                </a:lnTo>
                <a:lnTo>
                  <a:pt x="200837" y="25095"/>
                </a:lnTo>
                <a:lnTo>
                  <a:pt x="198981" y="14980"/>
                </a:lnTo>
                <a:lnTo>
                  <a:pt x="193794" y="7042"/>
                </a:lnTo>
                <a:lnTo>
                  <a:pt x="185851" y="1856"/>
                </a:lnTo>
                <a:lnTo>
                  <a:pt x="175729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7" name="bk object 177"/>
          <p:cNvSpPr/>
          <p:nvPr/>
        </p:nvSpPr>
        <p:spPr>
          <a:xfrm>
            <a:off x="1981608" y="3090565"/>
            <a:ext cx="194945" cy="75565"/>
          </a:xfrm>
          <a:custGeom>
            <a:avLst/>
            <a:gdLst/>
            <a:ahLst/>
            <a:cxnLst/>
            <a:rect l="l" t="t" r="r" b="b"/>
            <a:pathLst>
              <a:path w="194944" h="75564">
                <a:moveTo>
                  <a:pt x="175729" y="0"/>
                </a:moveTo>
                <a:lnTo>
                  <a:pt x="135332" y="6015"/>
                </a:lnTo>
                <a:lnTo>
                  <a:pt x="76363" y="18834"/>
                </a:lnTo>
                <a:lnTo>
                  <a:pt x="23144" y="36358"/>
                </a:lnTo>
                <a:lnTo>
                  <a:pt x="0" y="56489"/>
                </a:lnTo>
                <a:lnTo>
                  <a:pt x="0" y="66763"/>
                </a:lnTo>
                <a:lnTo>
                  <a:pt x="3759" y="75310"/>
                </a:lnTo>
                <a:lnTo>
                  <a:pt x="12560" y="75310"/>
                </a:lnTo>
                <a:lnTo>
                  <a:pt x="54173" y="70329"/>
                </a:lnTo>
                <a:lnTo>
                  <a:pt x="115273" y="57843"/>
                </a:lnTo>
                <a:lnTo>
                  <a:pt x="170517" y="41540"/>
                </a:lnTo>
                <a:lnTo>
                  <a:pt x="194564" y="25107"/>
                </a:lnTo>
                <a:lnTo>
                  <a:pt x="192994" y="15026"/>
                </a:lnTo>
                <a:lnTo>
                  <a:pt x="188809" y="8715"/>
                </a:lnTo>
                <a:lnTo>
                  <a:pt x="182792" y="4323"/>
                </a:lnTo>
                <a:lnTo>
                  <a:pt x="175729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8" name="bk object 178"/>
          <p:cNvSpPr/>
          <p:nvPr/>
        </p:nvSpPr>
        <p:spPr>
          <a:xfrm>
            <a:off x="669909" y="3059192"/>
            <a:ext cx="44450" cy="194945"/>
          </a:xfrm>
          <a:custGeom>
            <a:avLst/>
            <a:gdLst/>
            <a:ahLst/>
            <a:cxnLst/>
            <a:rect l="l" t="t" r="r" b="b"/>
            <a:pathLst>
              <a:path w="44450" h="194945">
                <a:moveTo>
                  <a:pt x="25107" y="0"/>
                </a:moveTo>
                <a:lnTo>
                  <a:pt x="18834" y="0"/>
                </a:lnTo>
                <a:lnTo>
                  <a:pt x="9788" y="908"/>
                </a:lnTo>
                <a:lnTo>
                  <a:pt x="3992" y="3990"/>
                </a:lnTo>
                <a:lnTo>
                  <a:pt x="908" y="9783"/>
                </a:lnTo>
                <a:lnTo>
                  <a:pt x="0" y="18821"/>
                </a:lnTo>
                <a:lnTo>
                  <a:pt x="0" y="169443"/>
                </a:lnTo>
                <a:lnTo>
                  <a:pt x="1856" y="179565"/>
                </a:lnTo>
                <a:lnTo>
                  <a:pt x="7043" y="187507"/>
                </a:lnTo>
                <a:lnTo>
                  <a:pt x="14985" y="192694"/>
                </a:lnTo>
                <a:lnTo>
                  <a:pt x="25107" y="194551"/>
                </a:lnTo>
                <a:lnTo>
                  <a:pt x="34145" y="193642"/>
                </a:lnTo>
                <a:lnTo>
                  <a:pt x="39938" y="190560"/>
                </a:lnTo>
                <a:lnTo>
                  <a:pt x="43020" y="184767"/>
                </a:lnTo>
                <a:lnTo>
                  <a:pt x="43929" y="175729"/>
                </a:lnTo>
                <a:lnTo>
                  <a:pt x="43929" y="18821"/>
                </a:lnTo>
                <a:lnTo>
                  <a:pt x="43020" y="9783"/>
                </a:lnTo>
                <a:lnTo>
                  <a:pt x="39938" y="3990"/>
                </a:lnTo>
                <a:lnTo>
                  <a:pt x="34145" y="908"/>
                </a:lnTo>
                <a:lnTo>
                  <a:pt x="25107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bk object 179"/>
          <p:cNvSpPr/>
          <p:nvPr/>
        </p:nvSpPr>
        <p:spPr>
          <a:xfrm>
            <a:off x="3494146" y="3059192"/>
            <a:ext cx="44450" cy="194945"/>
          </a:xfrm>
          <a:custGeom>
            <a:avLst/>
            <a:gdLst/>
            <a:ahLst/>
            <a:cxnLst/>
            <a:rect l="l" t="t" r="r" b="b"/>
            <a:pathLst>
              <a:path w="44450" h="194945">
                <a:moveTo>
                  <a:pt x="25107" y="0"/>
                </a:moveTo>
                <a:lnTo>
                  <a:pt x="18821" y="0"/>
                </a:lnTo>
                <a:lnTo>
                  <a:pt x="9783" y="908"/>
                </a:lnTo>
                <a:lnTo>
                  <a:pt x="3990" y="3990"/>
                </a:lnTo>
                <a:lnTo>
                  <a:pt x="908" y="9783"/>
                </a:lnTo>
                <a:lnTo>
                  <a:pt x="0" y="18821"/>
                </a:lnTo>
                <a:lnTo>
                  <a:pt x="0" y="169443"/>
                </a:lnTo>
                <a:lnTo>
                  <a:pt x="1856" y="179565"/>
                </a:lnTo>
                <a:lnTo>
                  <a:pt x="7043" y="187507"/>
                </a:lnTo>
                <a:lnTo>
                  <a:pt x="14985" y="192694"/>
                </a:lnTo>
                <a:lnTo>
                  <a:pt x="25107" y="194551"/>
                </a:lnTo>
                <a:lnTo>
                  <a:pt x="34145" y="193642"/>
                </a:lnTo>
                <a:lnTo>
                  <a:pt x="39938" y="190560"/>
                </a:lnTo>
                <a:lnTo>
                  <a:pt x="43020" y="184767"/>
                </a:lnTo>
                <a:lnTo>
                  <a:pt x="43929" y="175729"/>
                </a:lnTo>
                <a:lnTo>
                  <a:pt x="43929" y="18821"/>
                </a:lnTo>
                <a:lnTo>
                  <a:pt x="43020" y="9783"/>
                </a:lnTo>
                <a:lnTo>
                  <a:pt x="39938" y="3990"/>
                </a:lnTo>
                <a:lnTo>
                  <a:pt x="34145" y="908"/>
                </a:lnTo>
                <a:lnTo>
                  <a:pt x="25107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bk object 180"/>
          <p:cNvSpPr/>
          <p:nvPr/>
        </p:nvSpPr>
        <p:spPr>
          <a:xfrm>
            <a:off x="1310068" y="3241194"/>
            <a:ext cx="201930" cy="50800"/>
          </a:xfrm>
          <a:custGeom>
            <a:avLst/>
            <a:gdLst/>
            <a:ahLst/>
            <a:cxnLst/>
            <a:rect l="l" t="t" r="r" b="b"/>
            <a:pathLst>
              <a:path w="201930" h="50800">
                <a:moveTo>
                  <a:pt x="188290" y="0"/>
                </a:moveTo>
                <a:lnTo>
                  <a:pt x="144419" y="967"/>
                </a:lnTo>
                <a:lnTo>
                  <a:pt x="81300" y="5194"/>
                </a:lnTo>
                <a:lnTo>
                  <a:pt x="24603" y="14669"/>
                </a:lnTo>
                <a:lnTo>
                  <a:pt x="0" y="31381"/>
                </a:lnTo>
                <a:lnTo>
                  <a:pt x="17340" y="45762"/>
                </a:lnTo>
                <a:lnTo>
                  <a:pt x="59757" y="50269"/>
                </a:lnTo>
                <a:lnTo>
                  <a:pt x="112844" y="48169"/>
                </a:lnTo>
                <a:lnTo>
                  <a:pt x="162192" y="42727"/>
                </a:lnTo>
                <a:lnTo>
                  <a:pt x="193395" y="37211"/>
                </a:lnTo>
                <a:lnTo>
                  <a:pt x="201739" y="18072"/>
                </a:lnTo>
                <a:lnTo>
                  <a:pt x="188290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1" name="bk object 181"/>
          <p:cNvSpPr/>
          <p:nvPr/>
        </p:nvSpPr>
        <p:spPr>
          <a:xfrm>
            <a:off x="4134304" y="3241194"/>
            <a:ext cx="201930" cy="52705"/>
          </a:xfrm>
          <a:custGeom>
            <a:avLst/>
            <a:gdLst/>
            <a:ahLst/>
            <a:cxnLst/>
            <a:rect l="l" t="t" r="r" b="b"/>
            <a:pathLst>
              <a:path w="201929" h="52704">
                <a:moveTo>
                  <a:pt x="188277" y="0"/>
                </a:moveTo>
                <a:lnTo>
                  <a:pt x="143444" y="456"/>
                </a:lnTo>
                <a:lnTo>
                  <a:pt x="80437" y="3832"/>
                </a:lnTo>
                <a:lnTo>
                  <a:pt x="24280" y="13137"/>
                </a:lnTo>
                <a:lnTo>
                  <a:pt x="0" y="31381"/>
                </a:lnTo>
                <a:lnTo>
                  <a:pt x="0" y="41313"/>
                </a:lnTo>
                <a:lnTo>
                  <a:pt x="3949" y="50774"/>
                </a:lnTo>
                <a:lnTo>
                  <a:pt x="12700" y="52412"/>
                </a:lnTo>
                <a:lnTo>
                  <a:pt x="193382" y="37211"/>
                </a:lnTo>
                <a:lnTo>
                  <a:pt x="201739" y="18072"/>
                </a:lnTo>
                <a:lnTo>
                  <a:pt x="188277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2" name="bk object 182"/>
          <p:cNvSpPr/>
          <p:nvPr/>
        </p:nvSpPr>
        <p:spPr>
          <a:xfrm>
            <a:off x="4561078" y="3277504"/>
            <a:ext cx="11430" cy="41275"/>
          </a:xfrm>
          <a:custGeom>
            <a:avLst/>
            <a:gdLst/>
            <a:ahLst/>
            <a:cxnLst/>
            <a:rect l="l" t="t" r="r" b="b"/>
            <a:pathLst>
              <a:path w="11429" h="41275">
                <a:moveTo>
                  <a:pt x="10921" y="0"/>
                </a:moveTo>
                <a:lnTo>
                  <a:pt x="5748" y="3777"/>
                </a:lnTo>
                <a:lnTo>
                  <a:pt x="1567" y="10087"/>
                </a:lnTo>
                <a:lnTo>
                  <a:pt x="0" y="20174"/>
                </a:lnTo>
                <a:lnTo>
                  <a:pt x="10660" y="40663"/>
                </a:lnTo>
                <a:lnTo>
                  <a:pt x="10921" y="41042"/>
                </a:lnTo>
                <a:lnTo>
                  <a:pt x="10921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3" name="bk object 183"/>
          <p:cNvSpPr/>
          <p:nvPr/>
        </p:nvSpPr>
        <p:spPr>
          <a:xfrm>
            <a:off x="556941" y="3398097"/>
            <a:ext cx="188595" cy="88265"/>
          </a:xfrm>
          <a:custGeom>
            <a:avLst/>
            <a:gdLst/>
            <a:ahLst/>
            <a:cxnLst/>
            <a:rect l="l" t="t" r="r" b="b"/>
            <a:pathLst>
              <a:path w="188595" h="88264">
                <a:moveTo>
                  <a:pt x="184531" y="0"/>
                </a:moveTo>
                <a:lnTo>
                  <a:pt x="175729" y="0"/>
                </a:lnTo>
                <a:lnTo>
                  <a:pt x="134513" y="7518"/>
                </a:lnTo>
                <a:lnTo>
                  <a:pt x="75634" y="25803"/>
                </a:lnTo>
                <a:lnTo>
                  <a:pt x="22871" y="48445"/>
                </a:lnTo>
                <a:lnTo>
                  <a:pt x="0" y="69037"/>
                </a:lnTo>
                <a:lnTo>
                  <a:pt x="0" y="79311"/>
                </a:lnTo>
                <a:lnTo>
                  <a:pt x="3759" y="87871"/>
                </a:lnTo>
                <a:lnTo>
                  <a:pt x="12547" y="87871"/>
                </a:lnTo>
                <a:lnTo>
                  <a:pt x="52944" y="80763"/>
                </a:lnTo>
                <a:lnTo>
                  <a:pt x="111913" y="63163"/>
                </a:lnTo>
                <a:lnTo>
                  <a:pt x="165132" y="40658"/>
                </a:lnTo>
                <a:lnTo>
                  <a:pt x="188277" y="18834"/>
                </a:lnTo>
                <a:lnTo>
                  <a:pt x="188277" y="8559"/>
                </a:lnTo>
                <a:lnTo>
                  <a:pt x="184531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4" name="bk object 184"/>
          <p:cNvSpPr/>
          <p:nvPr/>
        </p:nvSpPr>
        <p:spPr>
          <a:xfrm>
            <a:off x="3381174" y="3398097"/>
            <a:ext cx="188595" cy="88265"/>
          </a:xfrm>
          <a:custGeom>
            <a:avLst/>
            <a:gdLst/>
            <a:ahLst/>
            <a:cxnLst/>
            <a:rect l="l" t="t" r="r" b="b"/>
            <a:pathLst>
              <a:path w="188595" h="88264">
                <a:moveTo>
                  <a:pt x="184531" y="0"/>
                </a:moveTo>
                <a:lnTo>
                  <a:pt x="175729" y="0"/>
                </a:lnTo>
                <a:lnTo>
                  <a:pt x="134513" y="7518"/>
                </a:lnTo>
                <a:lnTo>
                  <a:pt x="75634" y="25803"/>
                </a:lnTo>
                <a:lnTo>
                  <a:pt x="22871" y="48445"/>
                </a:lnTo>
                <a:lnTo>
                  <a:pt x="0" y="69037"/>
                </a:lnTo>
                <a:lnTo>
                  <a:pt x="0" y="79311"/>
                </a:lnTo>
                <a:lnTo>
                  <a:pt x="3759" y="87871"/>
                </a:lnTo>
                <a:lnTo>
                  <a:pt x="12547" y="87871"/>
                </a:lnTo>
                <a:lnTo>
                  <a:pt x="52951" y="80763"/>
                </a:lnTo>
                <a:lnTo>
                  <a:pt x="111925" y="63163"/>
                </a:lnTo>
                <a:lnTo>
                  <a:pt x="165145" y="40658"/>
                </a:lnTo>
                <a:lnTo>
                  <a:pt x="188290" y="18834"/>
                </a:lnTo>
                <a:lnTo>
                  <a:pt x="188290" y="8559"/>
                </a:lnTo>
                <a:lnTo>
                  <a:pt x="184531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5" name="bk object 185"/>
          <p:cNvSpPr/>
          <p:nvPr/>
        </p:nvSpPr>
        <p:spPr>
          <a:xfrm>
            <a:off x="2533902" y="3479681"/>
            <a:ext cx="194945" cy="75565"/>
          </a:xfrm>
          <a:custGeom>
            <a:avLst/>
            <a:gdLst/>
            <a:ahLst/>
            <a:cxnLst/>
            <a:rect l="l" t="t" r="r" b="b"/>
            <a:pathLst>
              <a:path w="194944" h="75564">
                <a:moveTo>
                  <a:pt x="18834" y="0"/>
                </a:moveTo>
                <a:lnTo>
                  <a:pt x="13469" y="3355"/>
                </a:lnTo>
                <a:lnTo>
                  <a:pt x="7264" y="7631"/>
                </a:lnTo>
                <a:lnTo>
                  <a:pt x="2135" y="12799"/>
                </a:lnTo>
                <a:lnTo>
                  <a:pt x="0" y="18834"/>
                </a:lnTo>
                <a:lnTo>
                  <a:pt x="20234" y="39530"/>
                </a:lnTo>
                <a:lnTo>
                  <a:pt x="68486" y="57858"/>
                </a:lnTo>
                <a:lnTo>
                  <a:pt x="126077" y="70858"/>
                </a:lnTo>
                <a:lnTo>
                  <a:pt x="174329" y="75571"/>
                </a:lnTo>
                <a:lnTo>
                  <a:pt x="194564" y="69037"/>
                </a:lnTo>
                <a:lnTo>
                  <a:pt x="171838" y="47195"/>
                </a:lnTo>
                <a:lnTo>
                  <a:pt x="119319" y="25393"/>
                </a:lnTo>
                <a:lnTo>
                  <a:pt x="60490" y="8154"/>
                </a:lnTo>
                <a:lnTo>
                  <a:pt x="18834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6" name="bk object 186"/>
          <p:cNvSpPr/>
          <p:nvPr/>
        </p:nvSpPr>
        <p:spPr>
          <a:xfrm>
            <a:off x="500457" y="3718178"/>
            <a:ext cx="50800" cy="201295"/>
          </a:xfrm>
          <a:custGeom>
            <a:avLst/>
            <a:gdLst/>
            <a:ahLst/>
            <a:cxnLst/>
            <a:rect l="l" t="t" r="r" b="b"/>
            <a:pathLst>
              <a:path w="50800" h="201295">
                <a:moveTo>
                  <a:pt x="25107" y="0"/>
                </a:moveTo>
                <a:lnTo>
                  <a:pt x="17609" y="1255"/>
                </a:lnTo>
                <a:lnTo>
                  <a:pt x="10658" y="4392"/>
                </a:lnTo>
                <a:lnTo>
                  <a:pt x="4655" y="8470"/>
                </a:lnTo>
                <a:lnTo>
                  <a:pt x="0" y="12547"/>
                </a:lnTo>
                <a:lnTo>
                  <a:pt x="12547" y="188277"/>
                </a:lnTo>
                <a:lnTo>
                  <a:pt x="17602" y="191795"/>
                </a:lnTo>
                <a:lnTo>
                  <a:pt x="28041" y="200837"/>
                </a:lnTo>
                <a:lnTo>
                  <a:pt x="31381" y="200837"/>
                </a:lnTo>
                <a:lnTo>
                  <a:pt x="40419" y="199929"/>
                </a:lnTo>
                <a:lnTo>
                  <a:pt x="46212" y="196845"/>
                </a:lnTo>
                <a:lnTo>
                  <a:pt x="49294" y="191049"/>
                </a:lnTo>
                <a:lnTo>
                  <a:pt x="50203" y="182003"/>
                </a:lnTo>
                <a:lnTo>
                  <a:pt x="50203" y="175729"/>
                </a:lnTo>
                <a:lnTo>
                  <a:pt x="49827" y="133345"/>
                </a:lnTo>
                <a:lnTo>
                  <a:pt x="47109" y="74596"/>
                </a:lnTo>
                <a:lnTo>
                  <a:pt x="39664" y="22482"/>
                </a:lnTo>
                <a:lnTo>
                  <a:pt x="25107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7" name="bk object 187"/>
          <p:cNvSpPr/>
          <p:nvPr/>
        </p:nvSpPr>
        <p:spPr>
          <a:xfrm>
            <a:off x="3324689" y="3718178"/>
            <a:ext cx="52069" cy="201295"/>
          </a:xfrm>
          <a:custGeom>
            <a:avLst/>
            <a:gdLst/>
            <a:ahLst/>
            <a:cxnLst/>
            <a:rect l="l" t="t" r="r" b="b"/>
            <a:pathLst>
              <a:path w="52070" h="201295">
                <a:moveTo>
                  <a:pt x="25107" y="0"/>
                </a:moveTo>
                <a:lnTo>
                  <a:pt x="17616" y="1255"/>
                </a:lnTo>
                <a:lnTo>
                  <a:pt x="10668" y="4392"/>
                </a:lnTo>
                <a:lnTo>
                  <a:pt x="4662" y="8470"/>
                </a:lnTo>
                <a:lnTo>
                  <a:pt x="0" y="12547"/>
                </a:lnTo>
                <a:lnTo>
                  <a:pt x="12547" y="188277"/>
                </a:lnTo>
                <a:lnTo>
                  <a:pt x="17602" y="191795"/>
                </a:lnTo>
                <a:lnTo>
                  <a:pt x="28041" y="200837"/>
                </a:lnTo>
                <a:lnTo>
                  <a:pt x="31381" y="200837"/>
                </a:lnTo>
                <a:lnTo>
                  <a:pt x="47006" y="179950"/>
                </a:lnTo>
                <a:lnTo>
                  <a:pt x="51716" y="130142"/>
                </a:lnTo>
                <a:lnTo>
                  <a:pt x="47987" y="70694"/>
                </a:lnTo>
                <a:lnTo>
                  <a:pt x="38292" y="20887"/>
                </a:lnTo>
                <a:lnTo>
                  <a:pt x="25107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8" name="bk object 188"/>
          <p:cNvSpPr/>
          <p:nvPr/>
        </p:nvSpPr>
        <p:spPr>
          <a:xfrm>
            <a:off x="4561078" y="4166565"/>
            <a:ext cx="11430" cy="32384"/>
          </a:xfrm>
          <a:custGeom>
            <a:avLst/>
            <a:gdLst/>
            <a:ahLst/>
            <a:cxnLst/>
            <a:rect l="l" t="t" r="r" b="b"/>
            <a:pathLst>
              <a:path w="11429" h="32385">
                <a:moveTo>
                  <a:pt x="10921" y="0"/>
                </a:moveTo>
                <a:lnTo>
                  <a:pt x="7432" y="957"/>
                </a:lnTo>
                <a:lnTo>
                  <a:pt x="0" y="16046"/>
                </a:lnTo>
                <a:lnTo>
                  <a:pt x="7432" y="31128"/>
                </a:lnTo>
                <a:lnTo>
                  <a:pt x="10921" y="32085"/>
                </a:lnTo>
                <a:lnTo>
                  <a:pt x="10921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bk object 189"/>
          <p:cNvSpPr/>
          <p:nvPr/>
        </p:nvSpPr>
        <p:spPr>
          <a:xfrm>
            <a:off x="1736845" y="4163772"/>
            <a:ext cx="194945" cy="38100"/>
          </a:xfrm>
          <a:custGeom>
            <a:avLst/>
            <a:gdLst/>
            <a:ahLst/>
            <a:cxnLst/>
            <a:rect l="l" t="t" r="r" b="b"/>
            <a:pathLst>
              <a:path w="194944" h="38100">
                <a:moveTo>
                  <a:pt x="194551" y="0"/>
                </a:moveTo>
                <a:lnTo>
                  <a:pt x="18821" y="0"/>
                </a:lnTo>
                <a:lnTo>
                  <a:pt x="9778" y="908"/>
                </a:lnTo>
                <a:lnTo>
                  <a:pt x="3986" y="3992"/>
                </a:lnTo>
                <a:lnTo>
                  <a:pt x="906" y="9788"/>
                </a:lnTo>
                <a:lnTo>
                  <a:pt x="0" y="18834"/>
                </a:lnTo>
                <a:lnTo>
                  <a:pt x="906" y="27877"/>
                </a:lnTo>
                <a:lnTo>
                  <a:pt x="3986" y="33669"/>
                </a:lnTo>
                <a:lnTo>
                  <a:pt x="9778" y="36748"/>
                </a:lnTo>
                <a:lnTo>
                  <a:pt x="18821" y="37655"/>
                </a:lnTo>
                <a:lnTo>
                  <a:pt x="163182" y="37655"/>
                </a:lnTo>
                <a:lnTo>
                  <a:pt x="173252" y="37137"/>
                </a:lnTo>
                <a:lnTo>
                  <a:pt x="179943" y="35752"/>
                </a:lnTo>
                <a:lnTo>
                  <a:pt x="186095" y="33749"/>
                </a:lnTo>
                <a:lnTo>
                  <a:pt x="194551" y="31381"/>
                </a:lnTo>
                <a:lnTo>
                  <a:pt x="194551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0" name="bk object 190"/>
          <p:cNvSpPr/>
          <p:nvPr/>
        </p:nvSpPr>
        <p:spPr>
          <a:xfrm>
            <a:off x="261964" y="4264202"/>
            <a:ext cx="194945" cy="38100"/>
          </a:xfrm>
          <a:custGeom>
            <a:avLst/>
            <a:gdLst/>
            <a:ahLst/>
            <a:cxnLst/>
            <a:rect l="l" t="t" r="r" b="b"/>
            <a:pathLst>
              <a:path w="194945" h="38100">
                <a:moveTo>
                  <a:pt x="175729" y="0"/>
                </a:moveTo>
                <a:lnTo>
                  <a:pt x="18834" y="0"/>
                </a:lnTo>
                <a:lnTo>
                  <a:pt x="9788" y="906"/>
                </a:lnTo>
                <a:lnTo>
                  <a:pt x="3992" y="3986"/>
                </a:lnTo>
                <a:lnTo>
                  <a:pt x="908" y="9778"/>
                </a:lnTo>
                <a:lnTo>
                  <a:pt x="0" y="18821"/>
                </a:lnTo>
                <a:lnTo>
                  <a:pt x="0" y="37642"/>
                </a:lnTo>
                <a:lnTo>
                  <a:pt x="175729" y="37642"/>
                </a:lnTo>
                <a:lnTo>
                  <a:pt x="184775" y="36736"/>
                </a:lnTo>
                <a:lnTo>
                  <a:pt x="190571" y="33656"/>
                </a:lnTo>
                <a:lnTo>
                  <a:pt x="193655" y="27864"/>
                </a:lnTo>
                <a:lnTo>
                  <a:pt x="194564" y="18821"/>
                </a:lnTo>
                <a:lnTo>
                  <a:pt x="193655" y="9778"/>
                </a:lnTo>
                <a:lnTo>
                  <a:pt x="190571" y="3986"/>
                </a:lnTo>
                <a:lnTo>
                  <a:pt x="184775" y="906"/>
                </a:lnTo>
                <a:lnTo>
                  <a:pt x="175729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1" name="bk object 191"/>
          <p:cNvSpPr/>
          <p:nvPr/>
        </p:nvSpPr>
        <p:spPr>
          <a:xfrm>
            <a:off x="3086200" y="4264202"/>
            <a:ext cx="194945" cy="38100"/>
          </a:xfrm>
          <a:custGeom>
            <a:avLst/>
            <a:gdLst/>
            <a:ahLst/>
            <a:cxnLst/>
            <a:rect l="l" t="t" r="r" b="b"/>
            <a:pathLst>
              <a:path w="194945" h="38100">
                <a:moveTo>
                  <a:pt x="175729" y="0"/>
                </a:moveTo>
                <a:lnTo>
                  <a:pt x="18834" y="0"/>
                </a:lnTo>
                <a:lnTo>
                  <a:pt x="9788" y="906"/>
                </a:lnTo>
                <a:lnTo>
                  <a:pt x="3992" y="3986"/>
                </a:lnTo>
                <a:lnTo>
                  <a:pt x="908" y="9778"/>
                </a:lnTo>
                <a:lnTo>
                  <a:pt x="0" y="18821"/>
                </a:lnTo>
                <a:lnTo>
                  <a:pt x="0" y="37642"/>
                </a:lnTo>
                <a:lnTo>
                  <a:pt x="175729" y="37642"/>
                </a:lnTo>
                <a:lnTo>
                  <a:pt x="184775" y="36736"/>
                </a:lnTo>
                <a:lnTo>
                  <a:pt x="190571" y="33656"/>
                </a:lnTo>
                <a:lnTo>
                  <a:pt x="193655" y="27864"/>
                </a:lnTo>
                <a:lnTo>
                  <a:pt x="194564" y="18821"/>
                </a:lnTo>
                <a:lnTo>
                  <a:pt x="193655" y="9778"/>
                </a:lnTo>
                <a:lnTo>
                  <a:pt x="190571" y="3986"/>
                </a:lnTo>
                <a:lnTo>
                  <a:pt x="184775" y="906"/>
                </a:lnTo>
                <a:lnTo>
                  <a:pt x="175729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2" name="bk object 192"/>
          <p:cNvSpPr/>
          <p:nvPr/>
        </p:nvSpPr>
        <p:spPr>
          <a:xfrm>
            <a:off x="1316347" y="4370885"/>
            <a:ext cx="88265" cy="188595"/>
          </a:xfrm>
          <a:custGeom>
            <a:avLst/>
            <a:gdLst/>
            <a:ahLst/>
            <a:cxnLst/>
            <a:rect l="l" t="t" r="r" b="b"/>
            <a:pathLst>
              <a:path w="88265" h="188595">
                <a:moveTo>
                  <a:pt x="69037" y="0"/>
                </a:moveTo>
                <a:lnTo>
                  <a:pt x="49554" y="23416"/>
                </a:lnTo>
                <a:lnTo>
                  <a:pt x="26789" y="76565"/>
                </a:lnTo>
                <a:lnTo>
                  <a:pt x="7888" y="133795"/>
                </a:lnTo>
                <a:lnTo>
                  <a:pt x="0" y="169456"/>
                </a:lnTo>
                <a:lnTo>
                  <a:pt x="908" y="178501"/>
                </a:lnTo>
                <a:lnTo>
                  <a:pt x="3990" y="184297"/>
                </a:lnTo>
                <a:lnTo>
                  <a:pt x="9783" y="187381"/>
                </a:lnTo>
                <a:lnTo>
                  <a:pt x="18821" y="188290"/>
                </a:lnTo>
                <a:lnTo>
                  <a:pt x="39956" y="165820"/>
                </a:lnTo>
                <a:lnTo>
                  <a:pt x="62542" y="114249"/>
                </a:lnTo>
                <a:lnTo>
                  <a:pt x="80530" y="57334"/>
                </a:lnTo>
                <a:lnTo>
                  <a:pt x="87871" y="18834"/>
                </a:lnTo>
                <a:lnTo>
                  <a:pt x="86962" y="9788"/>
                </a:lnTo>
                <a:lnTo>
                  <a:pt x="83878" y="3992"/>
                </a:lnTo>
                <a:lnTo>
                  <a:pt x="78082" y="908"/>
                </a:lnTo>
                <a:lnTo>
                  <a:pt x="69037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bk object 193"/>
          <p:cNvSpPr/>
          <p:nvPr/>
        </p:nvSpPr>
        <p:spPr>
          <a:xfrm>
            <a:off x="4140579" y="4370885"/>
            <a:ext cx="88265" cy="188595"/>
          </a:xfrm>
          <a:custGeom>
            <a:avLst/>
            <a:gdLst/>
            <a:ahLst/>
            <a:cxnLst/>
            <a:rect l="l" t="t" r="r" b="b"/>
            <a:pathLst>
              <a:path w="88264" h="188595">
                <a:moveTo>
                  <a:pt x="69037" y="0"/>
                </a:moveTo>
                <a:lnTo>
                  <a:pt x="46875" y="22055"/>
                </a:lnTo>
                <a:lnTo>
                  <a:pt x="24407" y="72936"/>
                </a:lnTo>
                <a:lnTo>
                  <a:pt x="6995" y="129712"/>
                </a:lnTo>
                <a:lnTo>
                  <a:pt x="0" y="169456"/>
                </a:lnTo>
                <a:lnTo>
                  <a:pt x="908" y="178501"/>
                </a:lnTo>
                <a:lnTo>
                  <a:pt x="3990" y="184297"/>
                </a:lnTo>
                <a:lnTo>
                  <a:pt x="9783" y="187381"/>
                </a:lnTo>
                <a:lnTo>
                  <a:pt x="18821" y="188290"/>
                </a:lnTo>
                <a:lnTo>
                  <a:pt x="39638" y="165791"/>
                </a:lnTo>
                <a:lnTo>
                  <a:pt x="62255" y="114172"/>
                </a:lnTo>
                <a:lnTo>
                  <a:pt x="80414" y="57248"/>
                </a:lnTo>
                <a:lnTo>
                  <a:pt x="87858" y="18834"/>
                </a:lnTo>
                <a:lnTo>
                  <a:pt x="86951" y="9788"/>
                </a:lnTo>
                <a:lnTo>
                  <a:pt x="83872" y="3992"/>
                </a:lnTo>
                <a:lnTo>
                  <a:pt x="78080" y="908"/>
                </a:lnTo>
                <a:lnTo>
                  <a:pt x="69037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4" name="bk object 194"/>
          <p:cNvSpPr/>
          <p:nvPr/>
        </p:nvSpPr>
        <p:spPr>
          <a:xfrm>
            <a:off x="1052744" y="4609377"/>
            <a:ext cx="194945" cy="64769"/>
          </a:xfrm>
          <a:custGeom>
            <a:avLst/>
            <a:gdLst/>
            <a:ahLst/>
            <a:cxnLst/>
            <a:rect l="l" t="t" r="r" b="b"/>
            <a:pathLst>
              <a:path w="194944" h="64770">
                <a:moveTo>
                  <a:pt x="190804" y="0"/>
                </a:moveTo>
                <a:lnTo>
                  <a:pt x="182016" y="0"/>
                </a:lnTo>
                <a:lnTo>
                  <a:pt x="140513" y="3923"/>
                </a:lnTo>
                <a:lnTo>
                  <a:pt x="57727" y="21184"/>
                </a:lnTo>
                <a:lnTo>
                  <a:pt x="12560" y="25107"/>
                </a:lnTo>
                <a:lnTo>
                  <a:pt x="9042" y="30162"/>
                </a:lnTo>
                <a:lnTo>
                  <a:pt x="0" y="40601"/>
                </a:lnTo>
                <a:lnTo>
                  <a:pt x="0" y="43929"/>
                </a:lnTo>
                <a:lnTo>
                  <a:pt x="908" y="52974"/>
                </a:lnTo>
                <a:lnTo>
                  <a:pt x="3992" y="58770"/>
                </a:lnTo>
                <a:lnTo>
                  <a:pt x="9788" y="61854"/>
                </a:lnTo>
                <a:lnTo>
                  <a:pt x="18834" y="62763"/>
                </a:lnTo>
                <a:lnTo>
                  <a:pt x="25412" y="64706"/>
                </a:lnTo>
                <a:lnTo>
                  <a:pt x="194564" y="37655"/>
                </a:lnTo>
                <a:lnTo>
                  <a:pt x="194564" y="8559"/>
                </a:lnTo>
                <a:lnTo>
                  <a:pt x="190804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bk object 195"/>
          <p:cNvSpPr/>
          <p:nvPr/>
        </p:nvSpPr>
        <p:spPr>
          <a:xfrm>
            <a:off x="3876982" y="4609551"/>
            <a:ext cx="194945" cy="62865"/>
          </a:xfrm>
          <a:custGeom>
            <a:avLst/>
            <a:gdLst/>
            <a:ahLst/>
            <a:cxnLst/>
            <a:rect l="l" t="t" r="r" b="b"/>
            <a:pathLst>
              <a:path w="194945" h="62864">
                <a:moveTo>
                  <a:pt x="175755" y="0"/>
                </a:moveTo>
                <a:lnTo>
                  <a:pt x="13080" y="27990"/>
                </a:lnTo>
                <a:lnTo>
                  <a:pt x="9042" y="29984"/>
                </a:lnTo>
                <a:lnTo>
                  <a:pt x="0" y="40424"/>
                </a:lnTo>
                <a:lnTo>
                  <a:pt x="0" y="43764"/>
                </a:lnTo>
                <a:lnTo>
                  <a:pt x="908" y="52807"/>
                </a:lnTo>
                <a:lnTo>
                  <a:pt x="3992" y="58599"/>
                </a:lnTo>
                <a:lnTo>
                  <a:pt x="9788" y="61678"/>
                </a:lnTo>
                <a:lnTo>
                  <a:pt x="18834" y="62585"/>
                </a:lnTo>
                <a:lnTo>
                  <a:pt x="25107" y="62585"/>
                </a:lnTo>
                <a:lnTo>
                  <a:pt x="66169" y="59927"/>
                </a:lnTo>
                <a:lnTo>
                  <a:pt x="122799" y="51836"/>
                </a:lnTo>
                <a:lnTo>
                  <a:pt x="172947" y="38137"/>
                </a:lnTo>
                <a:lnTo>
                  <a:pt x="194563" y="18656"/>
                </a:lnTo>
                <a:lnTo>
                  <a:pt x="193596" y="10136"/>
                </a:lnTo>
                <a:lnTo>
                  <a:pt x="190417" y="3698"/>
                </a:lnTo>
                <a:lnTo>
                  <a:pt x="184609" y="75"/>
                </a:lnTo>
                <a:lnTo>
                  <a:pt x="175755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6" name="bk object 196"/>
          <p:cNvSpPr/>
          <p:nvPr/>
        </p:nvSpPr>
        <p:spPr>
          <a:xfrm>
            <a:off x="3647332" y="4615660"/>
            <a:ext cx="73025" cy="188595"/>
          </a:xfrm>
          <a:custGeom>
            <a:avLst/>
            <a:gdLst/>
            <a:ahLst/>
            <a:cxnLst/>
            <a:rect l="l" t="t" r="r" b="b"/>
            <a:pathLst>
              <a:path w="73025" h="188595">
                <a:moveTo>
                  <a:pt x="16270" y="0"/>
                </a:moveTo>
                <a:lnTo>
                  <a:pt x="0" y="12342"/>
                </a:lnTo>
                <a:lnTo>
                  <a:pt x="114" y="40871"/>
                </a:lnTo>
                <a:lnTo>
                  <a:pt x="7960" y="72844"/>
                </a:lnTo>
                <a:lnTo>
                  <a:pt x="14885" y="95516"/>
                </a:lnTo>
                <a:lnTo>
                  <a:pt x="20573" y="119724"/>
                </a:lnTo>
                <a:lnTo>
                  <a:pt x="28819" y="150531"/>
                </a:lnTo>
                <a:lnTo>
                  <a:pt x="39858" y="177021"/>
                </a:lnTo>
                <a:lnTo>
                  <a:pt x="53925" y="188277"/>
                </a:lnTo>
                <a:lnTo>
                  <a:pt x="62965" y="187368"/>
                </a:lnTo>
                <a:lnTo>
                  <a:pt x="68762" y="184284"/>
                </a:lnTo>
                <a:lnTo>
                  <a:pt x="71849" y="178488"/>
                </a:lnTo>
                <a:lnTo>
                  <a:pt x="72759" y="169443"/>
                </a:lnTo>
                <a:lnTo>
                  <a:pt x="67360" y="128560"/>
                </a:lnTo>
                <a:lnTo>
                  <a:pt x="53654" y="71915"/>
                </a:lnTo>
                <a:lnTo>
                  <a:pt x="35378" y="21673"/>
                </a:lnTo>
                <a:lnTo>
                  <a:pt x="16270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7" name="bk object 197"/>
          <p:cNvSpPr/>
          <p:nvPr/>
        </p:nvSpPr>
        <p:spPr>
          <a:xfrm>
            <a:off x="823722" y="4615660"/>
            <a:ext cx="72390" cy="188595"/>
          </a:xfrm>
          <a:custGeom>
            <a:avLst/>
            <a:gdLst/>
            <a:ahLst/>
            <a:cxnLst/>
            <a:rect l="l" t="t" r="r" b="b"/>
            <a:pathLst>
              <a:path w="72390" h="188595">
                <a:moveTo>
                  <a:pt x="15643" y="0"/>
                </a:moveTo>
                <a:lnTo>
                  <a:pt x="268" y="11702"/>
                </a:lnTo>
                <a:lnTo>
                  <a:pt x="0" y="39173"/>
                </a:lnTo>
                <a:lnTo>
                  <a:pt x="7185" y="70958"/>
                </a:lnTo>
                <a:lnTo>
                  <a:pt x="14170" y="95605"/>
                </a:lnTo>
                <a:lnTo>
                  <a:pt x="19790" y="119622"/>
                </a:lnTo>
                <a:lnTo>
                  <a:pt x="28152" y="150418"/>
                </a:lnTo>
                <a:lnTo>
                  <a:pt x="39305" y="176976"/>
                </a:lnTo>
                <a:lnTo>
                  <a:pt x="53298" y="188277"/>
                </a:lnTo>
                <a:lnTo>
                  <a:pt x="62342" y="187368"/>
                </a:lnTo>
                <a:lnTo>
                  <a:pt x="68133" y="184284"/>
                </a:lnTo>
                <a:lnTo>
                  <a:pt x="71213" y="178488"/>
                </a:lnTo>
                <a:lnTo>
                  <a:pt x="72120" y="169443"/>
                </a:lnTo>
                <a:lnTo>
                  <a:pt x="66885" y="129519"/>
                </a:lnTo>
                <a:lnTo>
                  <a:pt x="53454" y="72767"/>
                </a:lnTo>
                <a:lnTo>
                  <a:pt x="35236" y="21992"/>
                </a:lnTo>
                <a:lnTo>
                  <a:pt x="15643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8" name="bk object 198"/>
          <p:cNvSpPr/>
          <p:nvPr/>
        </p:nvSpPr>
        <p:spPr>
          <a:xfrm>
            <a:off x="2471144" y="4864499"/>
            <a:ext cx="194945" cy="59055"/>
          </a:xfrm>
          <a:custGeom>
            <a:avLst/>
            <a:gdLst/>
            <a:ahLst/>
            <a:cxnLst/>
            <a:rect l="l" t="t" r="r" b="b"/>
            <a:pathLst>
              <a:path w="194944" h="59054">
                <a:moveTo>
                  <a:pt x="68486" y="0"/>
                </a:moveTo>
                <a:lnTo>
                  <a:pt x="20234" y="884"/>
                </a:lnTo>
                <a:lnTo>
                  <a:pt x="0" y="14749"/>
                </a:lnTo>
                <a:lnTo>
                  <a:pt x="22110" y="32897"/>
                </a:lnTo>
                <a:lnTo>
                  <a:pt x="73083" y="46744"/>
                </a:lnTo>
                <a:lnTo>
                  <a:pt x="129878" y="55576"/>
                </a:lnTo>
                <a:lnTo>
                  <a:pt x="169456" y="58679"/>
                </a:lnTo>
                <a:lnTo>
                  <a:pt x="175729" y="58679"/>
                </a:lnTo>
                <a:lnTo>
                  <a:pt x="184775" y="57772"/>
                </a:lnTo>
                <a:lnTo>
                  <a:pt x="190571" y="54692"/>
                </a:lnTo>
                <a:lnTo>
                  <a:pt x="193655" y="48901"/>
                </a:lnTo>
                <a:lnTo>
                  <a:pt x="194564" y="39857"/>
                </a:lnTo>
                <a:lnTo>
                  <a:pt x="174329" y="23023"/>
                </a:lnTo>
                <a:lnTo>
                  <a:pt x="126077" y="8558"/>
                </a:lnTo>
                <a:lnTo>
                  <a:pt x="68486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9" name="bk object 199"/>
          <p:cNvSpPr/>
          <p:nvPr/>
        </p:nvSpPr>
        <p:spPr>
          <a:xfrm>
            <a:off x="2266666" y="5280914"/>
            <a:ext cx="50800" cy="194945"/>
          </a:xfrm>
          <a:custGeom>
            <a:avLst/>
            <a:gdLst/>
            <a:ahLst/>
            <a:cxnLst/>
            <a:rect l="l" t="t" r="r" b="b"/>
            <a:pathLst>
              <a:path w="50800" h="194945">
                <a:moveTo>
                  <a:pt x="16191" y="0"/>
                </a:moveTo>
                <a:lnTo>
                  <a:pt x="2451" y="20234"/>
                </a:lnTo>
                <a:lnTo>
                  <a:pt x="0" y="68486"/>
                </a:lnTo>
                <a:lnTo>
                  <a:pt x="6302" y="126077"/>
                </a:lnTo>
                <a:lnTo>
                  <a:pt x="18823" y="174329"/>
                </a:lnTo>
                <a:lnTo>
                  <a:pt x="35026" y="194564"/>
                </a:lnTo>
                <a:lnTo>
                  <a:pt x="48470" y="174329"/>
                </a:lnTo>
                <a:lnTo>
                  <a:pt x="50658" y="126077"/>
                </a:lnTo>
                <a:lnTo>
                  <a:pt x="44240" y="68486"/>
                </a:lnTo>
                <a:lnTo>
                  <a:pt x="31867" y="20234"/>
                </a:lnTo>
                <a:lnTo>
                  <a:pt x="16191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0" name="bk object 200"/>
          <p:cNvSpPr/>
          <p:nvPr/>
        </p:nvSpPr>
        <p:spPr>
          <a:xfrm>
            <a:off x="230583" y="5531967"/>
            <a:ext cx="132080" cy="163195"/>
          </a:xfrm>
          <a:custGeom>
            <a:avLst/>
            <a:gdLst/>
            <a:ahLst/>
            <a:cxnLst/>
            <a:rect l="l" t="t" r="r" b="b"/>
            <a:pathLst>
              <a:path w="132079" h="163195">
                <a:moveTo>
                  <a:pt x="18834" y="0"/>
                </a:moveTo>
                <a:lnTo>
                  <a:pt x="9788" y="908"/>
                </a:lnTo>
                <a:lnTo>
                  <a:pt x="3992" y="3990"/>
                </a:lnTo>
                <a:lnTo>
                  <a:pt x="908" y="9783"/>
                </a:lnTo>
                <a:lnTo>
                  <a:pt x="0" y="18821"/>
                </a:lnTo>
                <a:lnTo>
                  <a:pt x="15565" y="47146"/>
                </a:lnTo>
                <a:lnTo>
                  <a:pt x="50920" y="96124"/>
                </a:lnTo>
                <a:lnTo>
                  <a:pt x="89057" y="142538"/>
                </a:lnTo>
                <a:lnTo>
                  <a:pt x="112966" y="163169"/>
                </a:lnTo>
                <a:lnTo>
                  <a:pt x="123240" y="163169"/>
                </a:lnTo>
                <a:lnTo>
                  <a:pt x="131800" y="159410"/>
                </a:lnTo>
                <a:lnTo>
                  <a:pt x="131800" y="150622"/>
                </a:lnTo>
                <a:lnTo>
                  <a:pt x="116360" y="115910"/>
                </a:lnTo>
                <a:lnTo>
                  <a:pt x="81213" y="65376"/>
                </a:lnTo>
                <a:lnTo>
                  <a:pt x="43118" y="19809"/>
                </a:lnTo>
                <a:lnTo>
                  <a:pt x="18834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1" name="bk object 201"/>
          <p:cNvSpPr/>
          <p:nvPr/>
        </p:nvSpPr>
        <p:spPr>
          <a:xfrm>
            <a:off x="3054819" y="5531967"/>
            <a:ext cx="132080" cy="163195"/>
          </a:xfrm>
          <a:custGeom>
            <a:avLst/>
            <a:gdLst/>
            <a:ahLst/>
            <a:cxnLst/>
            <a:rect l="l" t="t" r="r" b="b"/>
            <a:pathLst>
              <a:path w="132080" h="163195">
                <a:moveTo>
                  <a:pt x="18821" y="0"/>
                </a:moveTo>
                <a:lnTo>
                  <a:pt x="9783" y="908"/>
                </a:lnTo>
                <a:lnTo>
                  <a:pt x="3990" y="3990"/>
                </a:lnTo>
                <a:lnTo>
                  <a:pt x="908" y="9783"/>
                </a:lnTo>
                <a:lnTo>
                  <a:pt x="0" y="18821"/>
                </a:lnTo>
                <a:lnTo>
                  <a:pt x="15607" y="47848"/>
                </a:lnTo>
                <a:lnTo>
                  <a:pt x="51034" y="96748"/>
                </a:lnTo>
                <a:lnTo>
                  <a:pt x="89186" y="142772"/>
                </a:lnTo>
                <a:lnTo>
                  <a:pt x="112966" y="163169"/>
                </a:lnTo>
                <a:lnTo>
                  <a:pt x="123240" y="163169"/>
                </a:lnTo>
                <a:lnTo>
                  <a:pt x="131800" y="159410"/>
                </a:lnTo>
                <a:lnTo>
                  <a:pt x="131800" y="150622"/>
                </a:lnTo>
                <a:lnTo>
                  <a:pt x="116358" y="115910"/>
                </a:lnTo>
                <a:lnTo>
                  <a:pt x="81206" y="65376"/>
                </a:lnTo>
                <a:lnTo>
                  <a:pt x="43107" y="19809"/>
                </a:lnTo>
                <a:lnTo>
                  <a:pt x="18821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2" name="bk object 202"/>
          <p:cNvSpPr/>
          <p:nvPr/>
        </p:nvSpPr>
        <p:spPr>
          <a:xfrm>
            <a:off x="2377004" y="5814390"/>
            <a:ext cx="201295" cy="38100"/>
          </a:xfrm>
          <a:custGeom>
            <a:avLst/>
            <a:gdLst/>
            <a:ahLst/>
            <a:cxnLst/>
            <a:rect l="l" t="t" r="r" b="b"/>
            <a:pathLst>
              <a:path w="201294" h="38100">
                <a:moveTo>
                  <a:pt x="175729" y="0"/>
                </a:moveTo>
                <a:lnTo>
                  <a:pt x="8559" y="0"/>
                </a:lnTo>
                <a:lnTo>
                  <a:pt x="0" y="3746"/>
                </a:lnTo>
                <a:lnTo>
                  <a:pt x="0" y="12547"/>
                </a:lnTo>
                <a:lnTo>
                  <a:pt x="1856" y="22669"/>
                </a:lnTo>
                <a:lnTo>
                  <a:pt x="7043" y="30611"/>
                </a:lnTo>
                <a:lnTo>
                  <a:pt x="14985" y="35798"/>
                </a:lnTo>
                <a:lnTo>
                  <a:pt x="25107" y="37655"/>
                </a:lnTo>
                <a:lnTo>
                  <a:pt x="192278" y="37655"/>
                </a:lnTo>
                <a:lnTo>
                  <a:pt x="200837" y="33896"/>
                </a:lnTo>
                <a:lnTo>
                  <a:pt x="200837" y="25107"/>
                </a:lnTo>
                <a:lnTo>
                  <a:pt x="198981" y="14985"/>
                </a:lnTo>
                <a:lnTo>
                  <a:pt x="193794" y="7043"/>
                </a:lnTo>
                <a:lnTo>
                  <a:pt x="185851" y="1856"/>
                </a:lnTo>
                <a:lnTo>
                  <a:pt x="175729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3" name="bk object 203"/>
          <p:cNvSpPr/>
          <p:nvPr/>
        </p:nvSpPr>
        <p:spPr>
          <a:xfrm>
            <a:off x="1981608" y="5914810"/>
            <a:ext cx="194945" cy="75565"/>
          </a:xfrm>
          <a:custGeom>
            <a:avLst/>
            <a:gdLst/>
            <a:ahLst/>
            <a:cxnLst/>
            <a:rect l="l" t="t" r="r" b="b"/>
            <a:pathLst>
              <a:path w="194944" h="75564">
                <a:moveTo>
                  <a:pt x="175729" y="0"/>
                </a:moveTo>
                <a:lnTo>
                  <a:pt x="135332" y="6008"/>
                </a:lnTo>
                <a:lnTo>
                  <a:pt x="76363" y="18822"/>
                </a:lnTo>
                <a:lnTo>
                  <a:pt x="23144" y="36345"/>
                </a:lnTo>
                <a:lnTo>
                  <a:pt x="0" y="56476"/>
                </a:lnTo>
                <a:lnTo>
                  <a:pt x="0" y="66751"/>
                </a:lnTo>
                <a:lnTo>
                  <a:pt x="3759" y="75311"/>
                </a:lnTo>
                <a:lnTo>
                  <a:pt x="12560" y="75311"/>
                </a:lnTo>
                <a:lnTo>
                  <a:pt x="54173" y="70327"/>
                </a:lnTo>
                <a:lnTo>
                  <a:pt x="115273" y="57837"/>
                </a:lnTo>
                <a:lnTo>
                  <a:pt x="170517" y="41529"/>
                </a:lnTo>
                <a:lnTo>
                  <a:pt x="194564" y="25095"/>
                </a:lnTo>
                <a:lnTo>
                  <a:pt x="192994" y="15016"/>
                </a:lnTo>
                <a:lnTo>
                  <a:pt x="188809" y="8709"/>
                </a:lnTo>
                <a:lnTo>
                  <a:pt x="182792" y="4321"/>
                </a:lnTo>
                <a:lnTo>
                  <a:pt x="175729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4" name="bk object 204"/>
          <p:cNvSpPr/>
          <p:nvPr/>
        </p:nvSpPr>
        <p:spPr>
          <a:xfrm>
            <a:off x="669909" y="5883428"/>
            <a:ext cx="44450" cy="194945"/>
          </a:xfrm>
          <a:custGeom>
            <a:avLst/>
            <a:gdLst/>
            <a:ahLst/>
            <a:cxnLst/>
            <a:rect l="l" t="t" r="r" b="b"/>
            <a:pathLst>
              <a:path w="44450" h="194945">
                <a:moveTo>
                  <a:pt x="25107" y="0"/>
                </a:moveTo>
                <a:lnTo>
                  <a:pt x="18834" y="0"/>
                </a:lnTo>
                <a:lnTo>
                  <a:pt x="9788" y="906"/>
                </a:lnTo>
                <a:lnTo>
                  <a:pt x="3992" y="3986"/>
                </a:lnTo>
                <a:lnTo>
                  <a:pt x="908" y="9778"/>
                </a:lnTo>
                <a:lnTo>
                  <a:pt x="0" y="18821"/>
                </a:lnTo>
                <a:lnTo>
                  <a:pt x="0" y="169456"/>
                </a:lnTo>
                <a:lnTo>
                  <a:pt x="1856" y="179570"/>
                </a:lnTo>
                <a:lnTo>
                  <a:pt x="7043" y="187509"/>
                </a:lnTo>
                <a:lnTo>
                  <a:pt x="14985" y="192694"/>
                </a:lnTo>
                <a:lnTo>
                  <a:pt x="25107" y="194551"/>
                </a:lnTo>
                <a:lnTo>
                  <a:pt x="34145" y="193642"/>
                </a:lnTo>
                <a:lnTo>
                  <a:pt x="39938" y="190560"/>
                </a:lnTo>
                <a:lnTo>
                  <a:pt x="43020" y="184767"/>
                </a:lnTo>
                <a:lnTo>
                  <a:pt x="43929" y="175729"/>
                </a:lnTo>
                <a:lnTo>
                  <a:pt x="43929" y="18821"/>
                </a:lnTo>
                <a:lnTo>
                  <a:pt x="43020" y="9778"/>
                </a:lnTo>
                <a:lnTo>
                  <a:pt x="39938" y="3986"/>
                </a:lnTo>
                <a:lnTo>
                  <a:pt x="34145" y="906"/>
                </a:lnTo>
                <a:lnTo>
                  <a:pt x="25107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5" name="bk object 205"/>
          <p:cNvSpPr/>
          <p:nvPr/>
        </p:nvSpPr>
        <p:spPr>
          <a:xfrm>
            <a:off x="3494146" y="5883428"/>
            <a:ext cx="44450" cy="194945"/>
          </a:xfrm>
          <a:custGeom>
            <a:avLst/>
            <a:gdLst/>
            <a:ahLst/>
            <a:cxnLst/>
            <a:rect l="l" t="t" r="r" b="b"/>
            <a:pathLst>
              <a:path w="44450" h="194945">
                <a:moveTo>
                  <a:pt x="25107" y="0"/>
                </a:moveTo>
                <a:lnTo>
                  <a:pt x="18821" y="0"/>
                </a:lnTo>
                <a:lnTo>
                  <a:pt x="9783" y="906"/>
                </a:lnTo>
                <a:lnTo>
                  <a:pt x="3990" y="3986"/>
                </a:lnTo>
                <a:lnTo>
                  <a:pt x="908" y="9778"/>
                </a:lnTo>
                <a:lnTo>
                  <a:pt x="0" y="18821"/>
                </a:lnTo>
                <a:lnTo>
                  <a:pt x="0" y="169456"/>
                </a:lnTo>
                <a:lnTo>
                  <a:pt x="1856" y="179570"/>
                </a:lnTo>
                <a:lnTo>
                  <a:pt x="7043" y="187509"/>
                </a:lnTo>
                <a:lnTo>
                  <a:pt x="14985" y="192694"/>
                </a:lnTo>
                <a:lnTo>
                  <a:pt x="25107" y="194551"/>
                </a:lnTo>
                <a:lnTo>
                  <a:pt x="34145" y="193642"/>
                </a:lnTo>
                <a:lnTo>
                  <a:pt x="39938" y="190560"/>
                </a:lnTo>
                <a:lnTo>
                  <a:pt x="43020" y="184767"/>
                </a:lnTo>
                <a:lnTo>
                  <a:pt x="43929" y="175729"/>
                </a:lnTo>
                <a:lnTo>
                  <a:pt x="43929" y="18821"/>
                </a:lnTo>
                <a:lnTo>
                  <a:pt x="43020" y="9778"/>
                </a:lnTo>
                <a:lnTo>
                  <a:pt x="39938" y="3986"/>
                </a:lnTo>
                <a:lnTo>
                  <a:pt x="34145" y="906"/>
                </a:lnTo>
                <a:lnTo>
                  <a:pt x="25107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6" name="bk object 206"/>
          <p:cNvSpPr/>
          <p:nvPr/>
        </p:nvSpPr>
        <p:spPr>
          <a:xfrm>
            <a:off x="1310068" y="6065427"/>
            <a:ext cx="201930" cy="52705"/>
          </a:xfrm>
          <a:custGeom>
            <a:avLst/>
            <a:gdLst/>
            <a:ahLst/>
            <a:cxnLst/>
            <a:rect l="l" t="t" r="r" b="b"/>
            <a:pathLst>
              <a:path w="201930" h="52704">
                <a:moveTo>
                  <a:pt x="188290" y="0"/>
                </a:moveTo>
                <a:lnTo>
                  <a:pt x="143450" y="456"/>
                </a:lnTo>
                <a:lnTo>
                  <a:pt x="80438" y="3832"/>
                </a:lnTo>
                <a:lnTo>
                  <a:pt x="24280" y="13137"/>
                </a:lnTo>
                <a:lnTo>
                  <a:pt x="0" y="31381"/>
                </a:lnTo>
                <a:lnTo>
                  <a:pt x="0" y="41313"/>
                </a:lnTo>
                <a:lnTo>
                  <a:pt x="3962" y="50774"/>
                </a:lnTo>
                <a:lnTo>
                  <a:pt x="12700" y="52412"/>
                </a:lnTo>
                <a:lnTo>
                  <a:pt x="193395" y="37211"/>
                </a:lnTo>
                <a:lnTo>
                  <a:pt x="201739" y="18072"/>
                </a:lnTo>
                <a:lnTo>
                  <a:pt x="188290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7" name="bk object 207"/>
          <p:cNvSpPr/>
          <p:nvPr/>
        </p:nvSpPr>
        <p:spPr>
          <a:xfrm>
            <a:off x="4134304" y="6065427"/>
            <a:ext cx="201930" cy="50800"/>
          </a:xfrm>
          <a:custGeom>
            <a:avLst/>
            <a:gdLst/>
            <a:ahLst/>
            <a:cxnLst/>
            <a:rect l="l" t="t" r="r" b="b"/>
            <a:pathLst>
              <a:path w="201929" h="50800">
                <a:moveTo>
                  <a:pt x="188277" y="0"/>
                </a:moveTo>
                <a:lnTo>
                  <a:pt x="143444" y="456"/>
                </a:lnTo>
                <a:lnTo>
                  <a:pt x="80437" y="3832"/>
                </a:lnTo>
                <a:lnTo>
                  <a:pt x="24280" y="13137"/>
                </a:lnTo>
                <a:lnTo>
                  <a:pt x="0" y="31381"/>
                </a:lnTo>
                <a:lnTo>
                  <a:pt x="17340" y="45762"/>
                </a:lnTo>
                <a:lnTo>
                  <a:pt x="59757" y="50269"/>
                </a:lnTo>
                <a:lnTo>
                  <a:pt x="112841" y="48169"/>
                </a:lnTo>
                <a:lnTo>
                  <a:pt x="162186" y="42727"/>
                </a:lnTo>
                <a:lnTo>
                  <a:pt x="193382" y="37211"/>
                </a:lnTo>
                <a:lnTo>
                  <a:pt x="201739" y="18072"/>
                </a:lnTo>
                <a:lnTo>
                  <a:pt x="188277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8" name="bk object 208"/>
          <p:cNvSpPr/>
          <p:nvPr/>
        </p:nvSpPr>
        <p:spPr>
          <a:xfrm>
            <a:off x="4561078" y="6101743"/>
            <a:ext cx="11430" cy="41275"/>
          </a:xfrm>
          <a:custGeom>
            <a:avLst/>
            <a:gdLst/>
            <a:ahLst/>
            <a:cxnLst/>
            <a:rect l="l" t="t" r="r" b="b"/>
            <a:pathLst>
              <a:path w="11429" h="41275">
                <a:moveTo>
                  <a:pt x="10921" y="0"/>
                </a:moveTo>
                <a:lnTo>
                  <a:pt x="5748" y="3779"/>
                </a:lnTo>
                <a:lnTo>
                  <a:pt x="1567" y="10091"/>
                </a:lnTo>
                <a:lnTo>
                  <a:pt x="0" y="20172"/>
                </a:lnTo>
                <a:lnTo>
                  <a:pt x="10660" y="40659"/>
                </a:lnTo>
                <a:lnTo>
                  <a:pt x="10921" y="41038"/>
                </a:lnTo>
                <a:lnTo>
                  <a:pt x="10921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9" name="bk object 209"/>
          <p:cNvSpPr/>
          <p:nvPr/>
        </p:nvSpPr>
        <p:spPr>
          <a:xfrm>
            <a:off x="556941" y="6222329"/>
            <a:ext cx="188595" cy="88265"/>
          </a:xfrm>
          <a:custGeom>
            <a:avLst/>
            <a:gdLst/>
            <a:ahLst/>
            <a:cxnLst/>
            <a:rect l="l" t="t" r="r" b="b"/>
            <a:pathLst>
              <a:path w="188595" h="88264">
                <a:moveTo>
                  <a:pt x="184531" y="0"/>
                </a:moveTo>
                <a:lnTo>
                  <a:pt x="175729" y="0"/>
                </a:lnTo>
                <a:lnTo>
                  <a:pt x="134513" y="7518"/>
                </a:lnTo>
                <a:lnTo>
                  <a:pt x="75634" y="25803"/>
                </a:lnTo>
                <a:lnTo>
                  <a:pt x="22871" y="48445"/>
                </a:lnTo>
                <a:lnTo>
                  <a:pt x="0" y="69037"/>
                </a:lnTo>
                <a:lnTo>
                  <a:pt x="0" y="79311"/>
                </a:lnTo>
                <a:lnTo>
                  <a:pt x="3759" y="87871"/>
                </a:lnTo>
                <a:lnTo>
                  <a:pt x="12547" y="87871"/>
                </a:lnTo>
                <a:lnTo>
                  <a:pt x="52944" y="80763"/>
                </a:lnTo>
                <a:lnTo>
                  <a:pt x="111913" y="63163"/>
                </a:lnTo>
                <a:lnTo>
                  <a:pt x="165132" y="40658"/>
                </a:lnTo>
                <a:lnTo>
                  <a:pt x="188277" y="18834"/>
                </a:lnTo>
                <a:lnTo>
                  <a:pt x="188277" y="8559"/>
                </a:lnTo>
                <a:lnTo>
                  <a:pt x="184531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0" name="bk object 210"/>
          <p:cNvSpPr/>
          <p:nvPr/>
        </p:nvSpPr>
        <p:spPr>
          <a:xfrm>
            <a:off x="3381174" y="6222329"/>
            <a:ext cx="188595" cy="88265"/>
          </a:xfrm>
          <a:custGeom>
            <a:avLst/>
            <a:gdLst/>
            <a:ahLst/>
            <a:cxnLst/>
            <a:rect l="l" t="t" r="r" b="b"/>
            <a:pathLst>
              <a:path w="188595" h="88264">
                <a:moveTo>
                  <a:pt x="184531" y="0"/>
                </a:moveTo>
                <a:lnTo>
                  <a:pt x="175729" y="0"/>
                </a:lnTo>
                <a:lnTo>
                  <a:pt x="134513" y="7518"/>
                </a:lnTo>
                <a:lnTo>
                  <a:pt x="75634" y="25803"/>
                </a:lnTo>
                <a:lnTo>
                  <a:pt x="22871" y="48445"/>
                </a:lnTo>
                <a:lnTo>
                  <a:pt x="0" y="69037"/>
                </a:lnTo>
                <a:lnTo>
                  <a:pt x="0" y="79311"/>
                </a:lnTo>
                <a:lnTo>
                  <a:pt x="3759" y="87871"/>
                </a:lnTo>
                <a:lnTo>
                  <a:pt x="12547" y="87871"/>
                </a:lnTo>
                <a:lnTo>
                  <a:pt x="52951" y="80763"/>
                </a:lnTo>
                <a:lnTo>
                  <a:pt x="111925" y="63163"/>
                </a:lnTo>
                <a:lnTo>
                  <a:pt x="165145" y="40658"/>
                </a:lnTo>
                <a:lnTo>
                  <a:pt x="188290" y="18834"/>
                </a:lnTo>
                <a:lnTo>
                  <a:pt x="188290" y="8559"/>
                </a:lnTo>
                <a:lnTo>
                  <a:pt x="184531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bk object 211"/>
          <p:cNvSpPr/>
          <p:nvPr/>
        </p:nvSpPr>
        <p:spPr>
          <a:xfrm>
            <a:off x="2533902" y="6303914"/>
            <a:ext cx="194945" cy="76200"/>
          </a:xfrm>
          <a:custGeom>
            <a:avLst/>
            <a:gdLst/>
            <a:ahLst/>
            <a:cxnLst/>
            <a:rect l="l" t="t" r="r" b="b"/>
            <a:pathLst>
              <a:path w="194944" h="76200">
                <a:moveTo>
                  <a:pt x="12560" y="0"/>
                </a:moveTo>
                <a:lnTo>
                  <a:pt x="3759" y="0"/>
                </a:lnTo>
                <a:lnTo>
                  <a:pt x="0" y="8559"/>
                </a:lnTo>
                <a:lnTo>
                  <a:pt x="0" y="18834"/>
                </a:lnTo>
                <a:lnTo>
                  <a:pt x="20234" y="39530"/>
                </a:lnTo>
                <a:lnTo>
                  <a:pt x="68486" y="57859"/>
                </a:lnTo>
                <a:lnTo>
                  <a:pt x="126077" y="70861"/>
                </a:lnTo>
                <a:lnTo>
                  <a:pt x="174329" y="75578"/>
                </a:lnTo>
                <a:lnTo>
                  <a:pt x="194564" y="69049"/>
                </a:lnTo>
                <a:lnTo>
                  <a:pt x="171155" y="47052"/>
                </a:lnTo>
                <a:lnTo>
                  <a:pt x="116973" y="24561"/>
                </a:lnTo>
                <a:lnTo>
                  <a:pt x="56085" y="7052"/>
                </a:lnTo>
                <a:lnTo>
                  <a:pt x="12560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2" name="bk object 212"/>
          <p:cNvSpPr/>
          <p:nvPr/>
        </p:nvSpPr>
        <p:spPr>
          <a:xfrm>
            <a:off x="1071578" y="6285091"/>
            <a:ext cx="160655" cy="116205"/>
          </a:xfrm>
          <a:custGeom>
            <a:avLst/>
            <a:gdLst/>
            <a:ahLst/>
            <a:cxnLst/>
            <a:rect l="l" t="t" r="r" b="b"/>
            <a:pathLst>
              <a:path w="160655" h="116204">
                <a:moveTo>
                  <a:pt x="18834" y="0"/>
                </a:moveTo>
                <a:lnTo>
                  <a:pt x="7222" y="2072"/>
                </a:lnTo>
                <a:lnTo>
                  <a:pt x="1711" y="8142"/>
                </a:lnTo>
                <a:lnTo>
                  <a:pt x="53" y="17986"/>
                </a:lnTo>
                <a:lnTo>
                  <a:pt x="0" y="31381"/>
                </a:lnTo>
                <a:lnTo>
                  <a:pt x="29855" y="50318"/>
                </a:lnTo>
                <a:lnTo>
                  <a:pt x="70021" y="84477"/>
                </a:lnTo>
                <a:lnTo>
                  <a:pt x="109393" y="115708"/>
                </a:lnTo>
                <a:lnTo>
                  <a:pt x="160594" y="115708"/>
                </a:lnTo>
                <a:lnTo>
                  <a:pt x="143151" y="91811"/>
                </a:lnTo>
                <a:lnTo>
                  <a:pt x="97737" y="51796"/>
                </a:lnTo>
                <a:lnTo>
                  <a:pt x="48959" y="15697"/>
                </a:lnTo>
                <a:lnTo>
                  <a:pt x="18834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bk object 213"/>
          <p:cNvSpPr/>
          <p:nvPr/>
        </p:nvSpPr>
        <p:spPr>
          <a:xfrm>
            <a:off x="3895815" y="6285091"/>
            <a:ext cx="160655" cy="116205"/>
          </a:xfrm>
          <a:custGeom>
            <a:avLst/>
            <a:gdLst/>
            <a:ahLst/>
            <a:cxnLst/>
            <a:rect l="l" t="t" r="r" b="b"/>
            <a:pathLst>
              <a:path w="160654" h="116204">
                <a:moveTo>
                  <a:pt x="18834" y="0"/>
                </a:moveTo>
                <a:lnTo>
                  <a:pt x="7222" y="2072"/>
                </a:lnTo>
                <a:lnTo>
                  <a:pt x="1711" y="8142"/>
                </a:lnTo>
                <a:lnTo>
                  <a:pt x="53" y="17986"/>
                </a:lnTo>
                <a:lnTo>
                  <a:pt x="0" y="31381"/>
                </a:lnTo>
                <a:lnTo>
                  <a:pt x="30959" y="50640"/>
                </a:lnTo>
                <a:lnTo>
                  <a:pt x="70840" y="84762"/>
                </a:lnTo>
                <a:lnTo>
                  <a:pt x="109405" y="115708"/>
                </a:lnTo>
                <a:lnTo>
                  <a:pt x="160592" y="115708"/>
                </a:lnTo>
                <a:lnTo>
                  <a:pt x="142924" y="91527"/>
                </a:lnTo>
                <a:lnTo>
                  <a:pt x="97132" y="51544"/>
                </a:lnTo>
                <a:lnTo>
                  <a:pt x="48278" y="15602"/>
                </a:lnTo>
                <a:lnTo>
                  <a:pt x="18834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4" name="bk object 214"/>
          <p:cNvSpPr/>
          <p:nvPr/>
        </p:nvSpPr>
        <p:spPr>
          <a:xfrm>
            <a:off x="2044371" y="6297639"/>
            <a:ext cx="167005" cy="103505"/>
          </a:xfrm>
          <a:custGeom>
            <a:avLst/>
            <a:gdLst/>
            <a:ahLst/>
            <a:cxnLst/>
            <a:rect l="l" t="t" r="r" b="b"/>
            <a:pathLst>
              <a:path w="167005" h="103504">
                <a:moveTo>
                  <a:pt x="18834" y="0"/>
                </a:moveTo>
                <a:lnTo>
                  <a:pt x="9788" y="908"/>
                </a:lnTo>
                <a:lnTo>
                  <a:pt x="3992" y="3992"/>
                </a:lnTo>
                <a:lnTo>
                  <a:pt x="908" y="9788"/>
                </a:lnTo>
                <a:lnTo>
                  <a:pt x="0" y="18834"/>
                </a:lnTo>
                <a:lnTo>
                  <a:pt x="22138" y="43696"/>
                </a:lnTo>
                <a:lnTo>
                  <a:pt x="71586" y="79462"/>
                </a:lnTo>
                <a:lnTo>
                  <a:pt x="109439" y="103160"/>
                </a:lnTo>
                <a:lnTo>
                  <a:pt x="166389" y="103160"/>
                </a:lnTo>
                <a:lnTo>
                  <a:pt x="147900" y="81787"/>
                </a:lnTo>
                <a:lnTo>
                  <a:pt x="99421" y="46023"/>
                </a:lnTo>
                <a:lnTo>
                  <a:pt x="48305" y="13924"/>
                </a:lnTo>
                <a:lnTo>
                  <a:pt x="18834" y="0"/>
                </a:lnTo>
                <a:close/>
              </a:path>
            </a:pathLst>
          </a:custGeom>
          <a:solidFill>
            <a:srgbClr val="CADE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5" name="bk object 215"/>
          <p:cNvSpPr/>
          <p:nvPr/>
        </p:nvSpPr>
        <p:spPr>
          <a:xfrm>
            <a:off x="4253551" y="1519"/>
            <a:ext cx="118745" cy="0"/>
          </a:xfrm>
          <a:custGeom>
            <a:avLst/>
            <a:gdLst/>
            <a:ahLst/>
            <a:cxnLst/>
            <a:rect l="l" t="t" r="r" b="b"/>
            <a:pathLst>
              <a:path w="118745" h="0">
                <a:moveTo>
                  <a:pt x="0" y="0"/>
                </a:moveTo>
                <a:lnTo>
                  <a:pt x="118218" y="0"/>
                </a:lnTo>
              </a:path>
            </a:pathLst>
          </a:custGeom>
          <a:ln w="3175">
            <a:solidFill>
              <a:srgbClr val="FDA6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bk object 216"/>
          <p:cNvSpPr/>
          <p:nvPr/>
        </p:nvSpPr>
        <p:spPr>
          <a:xfrm>
            <a:off x="1429315" y="1519"/>
            <a:ext cx="118745" cy="0"/>
          </a:xfrm>
          <a:custGeom>
            <a:avLst/>
            <a:gdLst/>
            <a:ahLst/>
            <a:cxnLst/>
            <a:rect l="l" t="t" r="r" b="b"/>
            <a:pathLst>
              <a:path w="118744" h="0">
                <a:moveTo>
                  <a:pt x="0" y="0"/>
                </a:moveTo>
                <a:lnTo>
                  <a:pt x="118218" y="0"/>
                </a:lnTo>
              </a:path>
            </a:pathLst>
          </a:custGeom>
          <a:ln w="3175">
            <a:solidFill>
              <a:srgbClr val="FDA6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bk object 217"/>
          <p:cNvSpPr/>
          <p:nvPr/>
        </p:nvSpPr>
        <p:spPr>
          <a:xfrm>
            <a:off x="2012991" y="0"/>
            <a:ext cx="201295" cy="34290"/>
          </a:xfrm>
          <a:custGeom>
            <a:avLst/>
            <a:gdLst/>
            <a:ahLst/>
            <a:cxnLst/>
            <a:rect l="l" t="t" r="r" b="b"/>
            <a:pathLst>
              <a:path w="201294" h="34290">
                <a:moveTo>
                  <a:pt x="200837" y="0"/>
                </a:moveTo>
                <a:lnTo>
                  <a:pt x="10530" y="0"/>
                </a:lnTo>
                <a:lnTo>
                  <a:pt x="9042" y="1514"/>
                </a:lnTo>
                <a:lnTo>
                  <a:pt x="0" y="11953"/>
                </a:lnTo>
                <a:lnTo>
                  <a:pt x="0" y="15293"/>
                </a:lnTo>
                <a:lnTo>
                  <a:pt x="908" y="24331"/>
                </a:lnTo>
                <a:lnTo>
                  <a:pt x="3990" y="30123"/>
                </a:lnTo>
                <a:lnTo>
                  <a:pt x="9783" y="33206"/>
                </a:lnTo>
                <a:lnTo>
                  <a:pt x="18821" y="34114"/>
                </a:lnTo>
                <a:lnTo>
                  <a:pt x="175729" y="34114"/>
                </a:lnTo>
                <a:lnTo>
                  <a:pt x="185851" y="32258"/>
                </a:lnTo>
                <a:lnTo>
                  <a:pt x="193794" y="27072"/>
                </a:lnTo>
                <a:lnTo>
                  <a:pt x="198981" y="19134"/>
                </a:lnTo>
                <a:lnTo>
                  <a:pt x="200837" y="9019"/>
                </a:lnTo>
                <a:lnTo>
                  <a:pt x="200837" y="0"/>
                </a:lnTo>
                <a:close/>
              </a:path>
            </a:pathLst>
          </a:custGeom>
          <a:solidFill>
            <a:srgbClr val="FDA6C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8" name="bk object 218"/>
          <p:cNvSpPr/>
          <p:nvPr/>
        </p:nvSpPr>
        <p:spPr>
          <a:xfrm>
            <a:off x="1197716" y="0"/>
            <a:ext cx="81280" cy="179070"/>
          </a:xfrm>
          <a:custGeom>
            <a:avLst/>
            <a:gdLst/>
            <a:ahLst/>
            <a:cxnLst/>
            <a:rect l="l" t="t" r="r" b="b"/>
            <a:pathLst>
              <a:path w="81280" h="179070">
                <a:moveTo>
                  <a:pt x="31646" y="0"/>
                </a:moveTo>
                <a:lnTo>
                  <a:pt x="0" y="0"/>
                </a:lnTo>
                <a:lnTo>
                  <a:pt x="6630" y="38101"/>
                </a:lnTo>
                <a:lnTo>
                  <a:pt x="23936" y="99198"/>
                </a:lnTo>
                <a:lnTo>
                  <a:pt x="44657" y="154428"/>
                </a:lnTo>
                <a:lnTo>
                  <a:pt x="62147" y="178465"/>
                </a:lnTo>
                <a:lnTo>
                  <a:pt x="72422" y="178465"/>
                </a:lnTo>
                <a:lnTo>
                  <a:pt x="80969" y="174706"/>
                </a:lnTo>
                <a:lnTo>
                  <a:pt x="80969" y="165917"/>
                </a:lnTo>
                <a:lnTo>
                  <a:pt x="74418" y="122445"/>
                </a:lnTo>
                <a:lnTo>
                  <a:pt x="58269" y="61552"/>
                </a:lnTo>
                <a:lnTo>
                  <a:pt x="37779" y="7340"/>
                </a:lnTo>
                <a:lnTo>
                  <a:pt x="31646" y="0"/>
                </a:lnTo>
                <a:close/>
              </a:path>
            </a:pathLst>
          </a:custGeom>
          <a:solidFill>
            <a:srgbClr val="FDA6C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9" name="bk object 219"/>
          <p:cNvSpPr/>
          <p:nvPr/>
        </p:nvSpPr>
        <p:spPr>
          <a:xfrm>
            <a:off x="4021952" y="0"/>
            <a:ext cx="81280" cy="179070"/>
          </a:xfrm>
          <a:custGeom>
            <a:avLst/>
            <a:gdLst/>
            <a:ahLst/>
            <a:cxnLst/>
            <a:rect l="l" t="t" r="r" b="b"/>
            <a:pathLst>
              <a:path w="81279" h="179070">
                <a:moveTo>
                  <a:pt x="31653" y="0"/>
                </a:moveTo>
                <a:lnTo>
                  <a:pt x="0" y="0"/>
                </a:lnTo>
                <a:lnTo>
                  <a:pt x="6630" y="38101"/>
                </a:lnTo>
                <a:lnTo>
                  <a:pt x="23936" y="99198"/>
                </a:lnTo>
                <a:lnTo>
                  <a:pt x="44657" y="154428"/>
                </a:lnTo>
                <a:lnTo>
                  <a:pt x="62147" y="178465"/>
                </a:lnTo>
                <a:lnTo>
                  <a:pt x="72422" y="178465"/>
                </a:lnTo>
                <a:lnTo>
                  <a:pt x="80969" y="174706"/>
                </a:lnTo>
                <a:lnTo>
                  <a:pt x="80969" y="165917"/>
                </a:lnTo>
                <a:lnTo>
                  <a:pt x="74418" y="122445"/>
                </a:lnTo>
                <a:lnTo>
                  <a:pt x="58271" y="61552"/>
                </a:lnTo>
                <a:lnTo>
                  <a:pt x="37785" y="7340"/>
                </a:lnTo>
                <a:lnTo>
                  <a:pt x="31653" y="0"/>
                </a:lnTo>
                <a:close/>
              </a:path>
            </a:pathLst>
          </a:custGeom>
          <a:solidFill>
            <a:srgbClr val="FDA6C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0" name="bk object 220"/>
          <p:cNvSpPr/>
          <p:nvPr/>
        </p:nvSpPr>
        <p:spPr>
          <a:xfrm>
            <a:off x="343555" y="115702"/>
            <a:ext cx="182245" cy="113030"/>
          </a:xfrm>
          <a:custGeom>
            <a:avLst/>
            <a:gdLst/>
            <a:ahLst/>
            <a:cxnLst/>
            <a:rect l="l" t="t" r="r" b="b"/>
            <a:pathLst>
              <a:path w="182245" h="113029">
                <a:moveTo>
                  <a:pt x="18834" y="0"/>
                </a:moveTo>
                <a:lnTo>
                  <a:pt x="9788" y="908"/>
                </a:lnTo>
                <a:lnTo>
                  <a:pt x="3992" y="3992"/>
                </a:lnTo>
                <a:lnTo>
                  <a:pt x="908" y="9788"/>
                </a:lnTo>
                <a:lnTo>
                  <a:pt x="0" y="18834"/>
                </a:lnTo>
                <a:lnTo>
                  <a:pt x="21741" y="41323"/>
                </a:lnTo>
                <a:lnTo>
                  <a:pt x="71575" y="72821"/>
                </a:lnTo>
                <a:lnTo>
                  <a:pt x="126417" y="100862"/>
                </a:lnTo>
                <a:lnTo>
                  <a:pt x="163182" y="112979"/>
                </a:lnTo>
                <a:lnTo>
                  <a:pt x="173443" y="112979"/>
                </a:lnTo>
                <a:lnTo>
                  <a:pt x="182003" y="109220"/>
                </a:lnTo>
                <a:lnTo>
                  <a:pt x="182003" y="100418"/>
                </a:lnTo>
                <a:lnTo>
                  <a:pt x="158906" y="75014"/>
                </a:lnTo>
                <a:lnTo>
                  <a:pt x="106814" y="41575"/>
                </a:lnTo>
                <a:lnTo>
                  <a:pt x="51524" y="12452"/>
                </a:lnTo>
                <a:lnTo>
                  <a:pt x="18834" y="0"/>
                </a:lnTo>
                <a:close/>
              </a:path>
            </a:pathLst>
          </a:custGeom>
          <a:solidFill>
            <a:srgbClr val="FDA6C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1" name="bk object 221"/>
          <p:cNvSpPr/>
          <p:nvPr/>
        </p:nvSpPr>
        <p:spPr>
          <a:xfrm>
            <a:off x="3167791" y="115702"/>
            <a:ext cx="182245" cy="113030"/>
          </a:xfrm>
          <a:custGeom>
            <a:avLst/>
            <a:gdLst/>
            <a:ahLst/>
            <a:cxnLst/>
            <a:rect l="l" t="t" r="r" b="b"/>
            <a:pathLst>
              <a:path w="182245" h="113029">
                <a:moveTo>
                  <a:pt x="18821" y="0"/>
                </a:moveTo>
                <a:lnTo>
                  <a:pt x="9778" y="908"/>
                </a:lnTo>
                <a:lnTo>
                  <a:pt x="3986" y="3992"/>
                </a:lnTo>
                <a:lnTo>
                  <a:pt x="906" y="9788"/>
                </a:lnTo>
                <a:lnTo>
                  <a:pt x="0" y="18834"/>
                </a:lnTo>
                <a:lnTo>
                  <a:pt x="21741" y="41323"/>
                </a:lnTo>
                <a:lnTo>
                  <a:pt x="71575" y="72821"/>
                </a:lnTo>
                <a:lnTo>
                  <a:pt x="126417" y="100862"/>
                </a:lnTo>
                <a:lnTo>
                  <a:pt x="163182" y="112979"/>
                </a:lnTo>
                <a:lnTo>
                  <a:pt x="173443" y="112979"/>
                </a:lnTo>
                <a:lnTo>
                  <a:pt x="182003" y="109220"/>
                </a:lnTo>
                <a:lnTo>
                  <a:pt x="182003" y="100418"/>
                </a:lnTo>
                <a:lnTo>
                  <a:pt x="158906" y="75014"/>
                </a:lnTo>
                <a:lnTo>
                  <a:pt x="106813" y="41575"/>
                </a:lnTo>
                <a:lnTo>
                  <a:pt x="51519" y="12452"/>
                </a:lnTo>
                <a:lnTo>
                  <a:pt x="18821" y="0"/>
                </a:lnTo>
                <a:close/>
              </a:path>
            </a:pathLst>
          </a:custGeom>
          <a:solidFill>
            <a:srgbClr val="FDA6C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2" name="bk object 222"/>
          <p:cNvSpPr/>
          <p:nvPr/>
        </p:nvSpPr>
        <p:spPr>
          <a:xfrm>
            <a:off x="820536" y="272605"/>
            <a:ext cx="194945" cy="81915"/>
          </a:xfrm>
          <a:custGeom>
            <a:avLst/>
            <a:gdLst/>
            <a:ahLst/>
            <a:cxnLst/>
            <a:rect l="l" t="t" r="r" b="b"/>
            <a:pathLst>
              <a:path w="194944" h="81914">
                <a:moveTo>
                  <a:pt x="175729" y="0"/>
                </a:moveTo>
                <a:lnTo>
                  <a:pt x="135541" y="9044"/>
                </a:lnTo>
                <a:lnTo>
                  <a:pt x="76549" y="24071"/>
                </a:lnTo>
                <a:lnTo>
                  <a:pt x="23214" y="42753"/>
                </a:lnTo>
                <a:lnTo>
                  <a:pt x="0" y="62763"/>
                </a:lnTo>
                <a:lnTo>
                  <a:pt x="908" y="71806"/>
                </a:lnTo>
                <a:lnTo>
                  <a:pt x="3990" y="77598"/>
                </a:lnTo>
                <a:lnTo>
                  <a:pt x="9783" y="80678"/>
                </a:lnTo>
                <a:lnTo>
                  <a:pt x="18821" y="81584"/>
                </a:lnTo>
                <a:lnTo>
                  <a:pt x="25107" y="81584"/>
                </a:lnTo>
                <a:lnTo>
                  <a:pt x="58314" y="74864"/>
                </a:lnTo>
                <a:lnTo>
                  <a:pt x="115817" y="58956"/>
                </a:lnTo>
                <a:lnTo>
                  <a:pt x="170329" y="40243"/>
                </a:lnTo>
                <a:lnTo>
                  <a:pt x="194564" y="25107"/>
                </a:lnTo>
                <a:lnTo>
                  <a:pt x="192994" y="15021"/>
                </a:lnTo>
                <a:lnTo>
                  <a:pt x="188809" y="8710"/>
                </a:lnTo>
                <a:lnTo>
                  <a:pt x="182792" y="4321"/>
                </a:lnTo>
                <a:lnTo>
                  <a:pt x="175729" y="0"/>
                </a:lnTo>
                <a:close/>
              </a:path>
            </a:pathLst>
          </a:custGeom>
          <a:solidFill>
            <a:srgbClr val="FDA6C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3" name="bk object 223"/>
          <p:cNvSpPr/>
          <p:nvPr/>
        </p:nvSpPr>
        <p:spPr>
          <a:xfrm>
            <a:off x="3644772" y="272605"/>
            <a:ext cx="194945" cy="81915"/>
          </a:xfrm>
          <a:custGeom>
            <a:avLst/>
            <a:gdLst/>
            <a:ahLst/>
            <a:cxnLst/>
            <a:rect l="l" t="t" r="r" b="b"/>
            <a:pathLst>
              <a:path w="194945" h="81914">
                <a:moveTo>
                  <a:pt x="175729" y="0"/>
                </a:moveTo>
                <a:lnTo>
                  <a:pt x="135541" y="9044"/>
                </a:lnTo>
                <a:lnTo>
                  <a:pt x="76549" y="24071"/>
                </a:lnTo>
                <a:lnTo>
                  <a:pt x="23214" y="42753"/>
                </a:lnTo>
                <a:lnTo>
                  <a:pt x="0" y="62763"/>
                </a:lnTo>
                <a:lnTo>
                  <a:pt x="908" y="71806"/>
                </a:lnTo>
                <a:lnTo>
                  <a:pt x="3990" y="77598"/>
                </a:lnTo>
                <a:lnTo>
                  <a:pt x="9783" y="80678"/>
                </a:lnTo>
                <a:lnTo>
                  <a:pt x="18821" y="81584"/>
                </a:lnTo>
                <a:lnTo>
                  <a:pt x="25107" y="81584"/>
                </a:lnTo>
                <a:lnTo>
                  <a:pt x="58318" y="74864"/>
                </a:lnTo>
                <a:lnTo>
                  <a:pt x="115816" y="58956"/>
                </a:lnTo>
                <a:lnTo>
                  <a:pt x="170320" y="40243"/>
                </a:lnTo>
                <a:lnTo>
                  <a:pt x="194551" y="25107"/>
                </a:lnTo>
                <a:lnTo>
                  <a:pt x="192983" y="15021"/>
                </a:lnTo>
                <a:lnTo>
                  <a:pt x="188802" y="8710"/>
                </a:lnTo>
                <a:lnTo>
                  <a:pt x="182790" y="4321"/>
                </a:lnTo>
                <a:lnTo>
                  <a:pt x="175729" y="0"/>
                </a:lnTo>
                <a:close/>
              </a:path>
            </a:pathLst>
          </a:custGeom>
          <a:solidFill>
            <a:srgbClr val="FDA6C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4" name="bk object 224"/>
          <p:cNvSpPr/>
          <p:nvPr/>
        </p:nvSpPr>
        <p:spPr>
          <a:xfrm>
            <a:off x="462798" y="310259"/>
            <a:ext cx="125730" cy="175895"/>
          </a:xfrm>
          <a:custGeom>
            <a:avLst/>
            <a:gdLst/>
            <a:ahLst/>
            <a:cxnLst/>
            <a:rect l="l" t="t" r="r" b="b"/>
            <a:pathLst>
              <a:path w="125729" h="175895">
                <a:moveTo>
                  <a:pt x="25107" y="0"/>
                </a:moveTo>
                <a:lnTo>
                  <a:pt x="16068" y="1869"/>
                </a:lnTo>
                <a:lnTo>
                  <a:pt x="8005" y="6554"/>
                </a:lnTo>
                <a:lnTo>
                  <a:pt x="2217" y="12671"/>
                </a:lnTo>
                <a:lnTo>
                  <a:pt x="0" y="18834"/>
                </a:lnTo>
                <a:lnTo>
                  <a:pt x="13509" y="50008"/>
                </a:lnTo>
                <a:lnTo>
                  <a:pt x="44916" y="103201"/>
                </a:lnTo>
                <a:lnTo>
                  <a:pt x="80538" y="153434"/>
                </a:lnTo>
                <a:lnTo>
                  <a:pt x="106692" y="175729"/>
                </a:lnTo>
                <a:lnTo>
                  <a:pt x="116967" y="175729"/>
                </a:lnTo>
                <a:lnTo>
                  <a:pt x="125526" y="171983"/>
                </a:lnTo>
                <a:lnTo>
                  <a:pt x="125526" y="163182"/>
                </a:lnTo>
                <a:lnTo>
                  <a:pt x="110781" y="130623"/>
                </a:lnTo>
                <a:lnTo>
                  <a:pt x="77836" y="75314"/>
                </a:lnTo>
                <a:lnTo>
                  <a:pt x="43632" y="23143"/>
                </a:lnTo>
                <a:lnTo>
                  <a:pt x="25107" y="0"/>
                </a:lnTo>
                <a:close/>
              </a:path>
            </a:pathLst>
          </a:custGeom>
          <a:solidFill>
            <a:srgbClr val="FDA6C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5" name="bk object 225"/>
          <p:cNvSpPr/>
          <p:nvPr/>
        </p:nvSpPr>
        <p:spPr>
          <a:xfrm>
            <a:off x="3287034" y="310259"/>
            <a:ext cx="125730" cy="175895"/>
          </a:xfrm>
          <a:custGeom>
            <a:avLst/>
            <a:gdLst/>
            <a:ahLst/>
            <a:cxnLst/>
            <a:rect l="l" t="t" r="r" b="b"/>
            <a:pathLst>
              <a:path w="125729" h="175895">
                <a:moveTo>
                  <a:pt x="25107" y="0"/>
                </a:moveTo>
                <a:lnTo>
                  <a:pt x="16068" y="1869"/>
                </a:lnTo>
                <a:lnTo>
                  <a:pt x="8005" y="6554"/>
                </a:lnTo>
                <a:lnTo>
                  <a:pt x="2217" y="12671"/>
                </a:lnTo>
                <a:lnTo>
                  <a:pt x="0" y="18834"/>
                </a:lnTo>
                <a:lnTo>
                  <a:pt x="13509" y="50008"/>
                </a:lnTo>
                <a:lnTo>
                  <a:pt x="44916" y="103201"/>
                </a:lnTo>
                <a:lnTo>
                  <a:pt x="80538" y="153434"/>
                </a:lnTo>
                <a:lnTo>
                  <a:pt x="106692" y="175729"/>
                </a:lnTo>
                <a:lnTo>
                  <a:pt x="116967" y="175729"/>
                </a:lnTo>
                <a:lnTo>
                  <a:pt x="125526" y="171983"/>
                </a:lnTo>
                <a:lnTo>
                  <a:pt x="125526" y="163182"/>
                </a:lnTo>
                <a:lnTo>
                  <a:pt x="110779" y="130623"/>
                </a:lnTo>
                <a:lnTo>
                  <a:pt x="77831" y="75314"/>
                </a:lnTo>
                <a:lnTo>
                  <a:pt x="43627" y="23143"/>
                </a:lnTo>
                <a:lnTo>
                  <a:pt x="25107" y="0"/>
                </a:lnTo>
                <a:close/>
              </a:path>
            </a:pathLst>
          </a:custGeom>
          <a:solidFill>
            <a:srgbClr val="FDA6C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6" name="bk object 226"/>
          <p:cNvSpPr/>
          <p:nvPr/>
        </p:nvSpPr>
        <p:spPr>
          <a:xfrm>
            <a:off x="2379461" y="297710"/>
            <a:ext cx="54610" cy="194945"/>
          </a:xfrm>
          <a:custGeom>
            <a:avLst/>
            <a:gdLst/>
            <a:ahLst/>
            <a:cxnLst/>
            <a:rect l="l" t="t" r="r" b="b"/>
            <a:pathLst>
              <a:path w="54610" h="194945">
                <a:moveTo>
                  <a:pt x="16363" y="0"/>
                </a:moveTo>
                <a:lnTo>
                  <a:pt x="2431" y="20234"/>
                </a:lnTo>
                <a:lnTo>
                  <a:pt x="0" y="68486"/>
                </a:lnTo>
                <a:lnTo>
                  <a:pt x="6417" y="126077"/>
                </a:lnTo>
                <a:lnTo>
                  <a:pt x="19034" y="174329"/>
                </a:lnTo>
                <a:lnTo>
                  <a:pt x="35197" y="194563"/>
                </a:lnTo>
                <a:lnTo>
                  <a:pt x="44243" y="193655"/>
                </a:lnTo>
                <a:lnTo>
                  <a:pt x="50039" y="190571"/>
                </a:lnTo>
                <a:lnTo>
                  <a:pt x="53123" y="184775"/>
                </a:lnTo>
                <a:lnTo>
                  <a:pt x="54032" y="175729"/>
                </a:lnTo>
                <a:lnTo>
                  <a:pt x="53022" y="131223"/>
                </a:lnTo>
                <a:lnTo>
                  <a:pt x="48199" y="72710"/>
                </a:lnTo>
                <a:lnTo>
                  <a:pt x="36876" y="21774"/>
                </a:lnTo>
                <a:lnTo>
                  <a:pt x="16363" y="0"/>
                </a:lnTo>
                <a:close/>
              </a:path>
            </a:pathLst>
          </a:custGeom>
          <a:solidFill>
            <a:srgbClr val="FDA6C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7" name="bk object 227"/>
          <p:cNvSpPr/>
          <p:nvPr/>
        </p:nvSpPr>
        <p:spPr>
          <a:xfrm>
            <a:off x="2803777" y="529921"/>
            <a:ext cx="201295" cy="44450"/>
          </a:xfrm>
          <a:custGeom>
            <a:avLst/>
            <a:gdLst/>
            <a:ahLst/>
            <a:cxnLst/>
            <a:rect l="l" t="t" r="r" b="b"/>
            <a:pathLst>
              <a:path w="201294" h="44450">
                <a:moveTo>
                  <a:pt x="182003" y="0"/>
                </a:moveTo>
                <a:lnTo>
                  <a:pt x="37655" y="0"/>
                </a:lnTo>
                <a:lnTo>
                  <a:pt x="25653" y="1281"/>
                </a:lnTo>
                <a:lnTo>
                  <a:pt x="13388" y="4987"/>
                </a:lnTo>
                <a:lnTo>
                  <a:pt x="3844" y="10908"/>
                </a:lnTo>
                <a:lnTo>
                  <a:pt x="0" y="18834"/>
                </a:lnTo>
                <a:lnTo>
                  <a:pt x="1856" y="28956"/>
                </a:lnTo>
                <a:lnTo>
                  <a:pt x="7043" y="36898"/>
                </a:lnTo>
                <a:lnTo>
                  <a:pt x="14985" y="42085"/>
                </a:lnTo>
                <a:lnTo>
                  <a:pt x="25107" y="43942"/>
                </a:lnTo>
                <a:lnTo>
                  <a:pt x="175729" y="43942"/>
                </a:lnTo>
                <a:lnTo>
                  <a:pt x="185846" y="42085"/>
                </a:lnTo>
                <a:lnTo>
                  <a:pt x="193789" y="36898"/>
                </a:lnTo>
                <a:lnTo>
                  <a:pt x="198979" y="28956"/>
                </a:lnTo>
                <a:lnTo>
                  <a:pt x="200837" y="18834"/>
                </a:lnTo>
                <a:lnTo>
                  <a:pt x="199929" y="9794"/>
                </a:lnTo>
                <a:lnTo>
                  <a:pt x="196845" y="3997"/>
                </a:lnTo>
                <a:lnTo>
                  <a:pt x="191049" y="910"/>
                </a:lnTo>
                <a:lnTo>
                  <a:pt x="182003" y="0"/>
                </a:lnTo>
                <a:close/>
              </a:path>
            </a:pathLst>
          </a:custGeom>
          <a:solidFill>
            <a:srgbClr val="FDA6C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8" name="bk object 228"/>
          <p:cNvSpPr/>
          <p:nvPr/>
        </p:nvSpPr>
        <p:spPr>
          <a:xfrm>
            <a:off x="0" y="529921"/>
            <a:ext cx="180975" cy="44450"/>
          </a:xfrm>
          <a:custGeom>
            <a:avLst/>
            <a:gdLst/>
            <a:ahLst/>
            <a:cxnLst/>
            <a:rect l="l" t="t" r="r" b="b"/>
            <a:pathLst>
              <a:path w="180975" h="44450">
                <a:moveTo>
                  <a:pt x="161545" y="0"/>
                </a:moveTo>
                <a:lnTo>
                  <a:pt x="17197" y="0"/>
                </a:lnTo>
                <a:lnTo>
                  <a:pt x="5194" y="1281"/>
                </a:lnTo>
                <a:lnTo>
                  <a:pt x="0" y="2851"/>
                </a:lnTo>
                <a:lnTo>
                  <a:pt x="0" y="43089"/>
                </a:lnTo>
                <a:lnTo>
                  <a:pt x="4649" y="43942"/>
                </a:lnTo>
                <a:lnTo>
                  <a:pt x="92508" y="43942"/>
                </a:lnTo>
                <a:lnTo>
                  <a:pt x="117982" y="43683"/>
                </a:lnTo>
                <a:lnTo>
                  <a:pt x="146883" y="41160"/>
                </a:lnTo>
                <a:lnTo>
                  <a:pt x="170564" y="33751"/>
                </a:lnTo>
                <a:lnTo>
                  <a:pt x="180379" y="18834"/>
                </a:lnTo>
                <a:lnTo>
                  <a:pt x="179470" y="9794"/>
                </a:lnTo>
                <a:lnTo>
                  <a:pt x="176386" y="3997"/>
                </a:lnTo>
                <a:lnTo>
                  <a:pt x="170590" y="910"/>
                </a:lnTo>
                <a:lnTo>
                  <a:pt x="161545" y="0"/>
                </a:lnTo>
                <a:close/>
              </a:path>
            </a:pathLst>
          </a:custGeom>
          <a:solidFill>
            <a:srgbClr val="FDA6C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9" name="bk object 229"/>
          <p:cNvSpPr/>
          <p:nvPr/>
        </p:nvSpPr>
        <p:spPr>
          <a:xfrm>
            <a:off x="0" y="799802"/>
            <a:ext cx="174625" cy="44450"/>
          </a:xfrm>
          <a:custGeom>
            <a:avLst/>
            <a:gdLst/>
            <a:ahLst/>
            <a:cxnLst/>
            <a:rect l="l" t="t" r="r" b="b"/>
            <a:pathLst>
              <a:path w="174625" h="44450">
                <a:moveTo>
                  <a:pt x="148996" y="0"/>
                </a:moveTo>
                <a:lnTo>
                  <a:pt x="0" y="0"/>
                </a:lnTo>
                <a:lnTo>
                  <a:pt x="0" y="36675"/>
                </a:lnTo>
                <a:lnTo>
                  <a:pt x="161556" y="43929"/>
                </a:lnTo>
                <a:lnTo>
                  <a:pt x="165061" y="38874"/>
                </a:lnTo>
                <a:lnTo>
                  <a:pt x="174104" y="28435"/>
                </a:lnTo>
                <a:lnTo>
                  <a:pt x="174104" y="25095"/>
                </a:lnTo>
                <a:lnTo>
                  <a:pt x="172247" y="14980"/>
                </a:lnTo>
                <a:lnTo>
                  <a:pt x="167060" y="7042"/>
                </a:lnTo>
                <a:lnTo>
                  <a:pt x="159118" y="1856"/>
                </a:lnTo>
                <a:lnTo>
                  <a:pt x="148996" y="0"/>
                </a:lnTo>
                <a:close/>
              </a:path>
            </a:pathLst>
          </a:custGeom>
          <a:solidFill>
            <a:srgbClr val="FDA6C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0" name="bk object 230"/>
          <p:cNvSpPr/>
          <p:nvPr/>
        </p:nvSpPr>
        <p:spPr>
          <a:xfrm>
            <a:off x="2797502" y="799802"/>
            <a:ext cx="201295" cy="44450"/>
          </a:xfrm>
          <a:custGeom>
            <a:avLst/>
            <a:gdLst/>
            <a:ahLst/>
            <a:cxnLst/>
            <a:rect l="l" t="t" r="r" b="b"/>
            <a:pathLst>
              <a:path w="201294" h="44450">
                <a:moveTo>
                  <a:pt x="175729" y="0"/>
                </a:moveTo>
                <a:lnTo>
                  <a:pt x="8547" y="0"/>
                </a:lnTo>
                <a:lnTo>
                  <a:pt x="0" y="3759"/>
                </a:lnTo>
                <a:lnTo>
                  <a:pt x="0" y="12547"/>
                </a:lnTo>
                <a:lnTo>
                  <a:pt x="895" y="20788"/>
                </a:lnTo>
                <a:lnTo>
                  <a:pt x="3441" y="25928"/>
                </a:lnTo>
                <a:lnTo>
                  <a:pt x="7425" y="30251"/>
                </a:lnTo>
                <a:lnTo>
                  <a:pt x="12636" y="36042"/>
                </a:lnTo>
                <a:lnTo>
                  <a:pt x="188277" y="43929"/>
                </a:lnTo>
                <a:lnTo>
                  <a:pt x="191795" y="38874"/>
                </a:lnTo>
                <a:lnTo>
                  <a:pt x="200837" y="28435"/>
                </a:lnTo>
                <a:lnTo>
                  <a:pt x="200837" y="25095"/>
                </a:lnTo>
                <a:lnTo>
                  <a:pt x="198981" y="14980"/>
                </a:lnTo>
                <a:lnTo>
                  <a:pt x="193794" y="7042"/>
                </a:lnTo>
                <a:lnTo>
                  <a:pt x="185851" y="1856"/>
                </a:lnTo>
                <a:lnTo>
                  <a:pt x="175729" y="0"/>
                </a:lnTo>
                <a:close/>
              </a:path>
            </a:pathLst>
          </a:custGeom>
          <a:solidFill>
            <a:srgbClr val="FDA6C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1" name="bk object 231"/>
          <p:cNvSpPr/>
          <p:nvPr/>
        </p:nvSpPr>
        <p:spPr>
          <a:xfrm>
            <a:off x="0" y="1019460"/>
            <a:ext cx="42545" cy="60325"/>
          </a:xfrm>
          <a:custGeom>
            <a:avLst/>
            <a:gdLst/>
            <a:ahLst/>
            <a:cxnLst/>
            <a:rect l="l" t="t" r="r" b="b"/>
            <a:pathLst>
              <a:path w="42545" h="60325">
                <a:moveTo>
                  <a:pt x="38544" y="0"/>
                </a:moveTo>
                <a:lnTo>
                  <a:pt x="29756" y="0"/>
                </a:lnTo>
                <a:lnTo>
                  <a:pt x="5832" y="6651"/>
                </a:lnTo>
                <a:lnTo>
                  <a:pt x="0" y="10254"/>
                </a:lnTo>
                <a:lnTo>
                  <a:pt x="0" y="59722"/>
                </a:lnTo>
                <a:lnTo>
                  <a:pt x="27790" y="36914"/>
                </a:lnTo>
                <a:lnTo>
                  <a:pt x="42303" y="18834"/>
                </a:lnTo>
                <a:lnTo>
                  <a:pt x="42303" y="8559"/>
                </a:lnTo>
                <a:lnTo>
                  <a:pt x="38544" y="0"/>
                </a:lnTo>
                <a:close/>
              </a:path>
            </a:pathLst>
          </a:custGeom>
          <a:solidFill>
            <a:srgbClr val="FDA6C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2" name="bk object 232"/>
          <p:cNvSpPr/>
          <p:nvPr/>
        </p:nvSpPr>
        <p:spPr>
          <a:xfrm>
            <a:off x="2703358" y="1019467"/>
            <a:ext cx="163195" cy="132080"/>
          </a:xfrm>
          <a:custGeom>
            <a:avLst/>
            <a:gdLst/>
            <a:ahLst/>
            <a:cxnLst/>
            <a:rect l="l" t="t" r="r" b="b"/>
            <a:pathLst>
              <a:path w="163194" h="132080">
                <a:moveTo>
                  <a:pt x="159423" y="0"/>
                </a:moveTo>
                <a:lnTo>
                  <a:pt x="150622" y="0"/>
                </a:lnTo>
                <a:lnTo>
                  <a:pt x="115525" y="14979"/>
                </a:lnTo>
                <a:lnTo>
                  <a:pt x="65033" y="49358"/>
                </a:lnTo>
                <a:lnTo>
                  <a:pt x="19680" y="87300"/>
                </a:lnTo>
                <a:lnTo>
                  <a:pt x="0" y="112966"/>
                </a:lnTo>
                <a:lnTo>
                  <a:pt x="908" y="122006"/>
                </a:lnTo>
                <a:lnTo>
                  <a:pt x="3990" y="127803"/>
                </a:lnTo>
                <a:lnTo>
                  <a:pt x="9783" y="130890"/>
                </a:lnTo>
                <a:lnTo>
                  <a:pt x="18821" y="131800"/>
                </a:lnTo>
                <a:lnTo>
                  <a:pt x="46060" y="115813"/>
                </a:lnTo>
                <a:lnTo>
                  <a:pt x="95164" y="79754"/>
                </a:lnTo>
                <a:lnTo>
                  <a:pt x="142186" y="41473"/>
                </a:lnTo>
                <a:lnTo>
                  <a:pt x="163182" y="18821"/>
                </a:lnTo>
                <a:lnTo>
                  <a:pt x="163182" y="8547"/>
                </a:lnTo>
                <a:lnTo>
                  <a:pt x="159423" y="0"/>
                </a:lnTo>
                <a:close/>
              </a:path>
            </a:pathLst>
          </a:custGeom>
          <a:solidFill>
            <a:srgbClr val="FDA6C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3" name="bk object 233"/>
          <p:cNvSpPr/>
          <p:nvPr/>
        </p:nvSpPr>
        <p:spPr>
          <a:xfrm>
            <a:off x="4648" y="1678218"/>
            <a:ext cx="194945" cy="45085"/>
          </a:xfrm>
          <a:custGeom>
            <a:avLst/>
            <a:gdLst/>
            <a:ahLst/>
            <a:cxnLst/>
            <a:rect l="l" t="t" r="r" b="b"/>
            <a:pathLst>
              <a:path w="194945" h="45085">
                <a:moveTo>
                  <a:pt x="102150" y="0"/>
                </a:moveTo>
                <a:lnTo>
                  <a:pt x="69037" y="229"/>
                </a:lnTo>
                <a:lnTo>
                  <a:pt x="18834" y="229"/>
                </a:lnTo>
                <a:lnTo>
                  <a:pt x="9788" y="1137"/>
                </a:lnTo>
                <a:lnTo>
                  <a:pt x="3992" y="4221"/>
                </a:lnTo>
                <a:lnTo>
                  <a:pt x="908" y="10017"/>
                </a:lnTo>
                <a:lnTo>
                  <a:pt x="0" y="19063"/>
                </a:lnTo>
                <a:lnTo>
                  <a:pt x="18691" y="35770"/>
                </a:lnTo>
                <a:lnTo>
                  <a:pt x="62395" y="42980"/>
                </a:lnTo>
                <a:lnTo>
                  <a:pt x="112556" y="44509"/>
                </a:lnTo>
                <a:lnTo>
                  <a:pt x="175729" y="44171"/>
                </a:lnTo>
                <a:lnTo>
                  <a:pt x="184773" y="43262"/>
                </a:lnTo>
                <a:lnTo>
                  <a:pt x="190565" y="40178"/>
                </a:lnTo>
                <a:lnTo>
                  <a:pt x="193644" y="34382"/>
                </a:lnTo>
                <a:lnTo>
                  <a:pt x="194551" y="25337"/>
                </a:lnTo>
                <a:lnTo>
                  <a:pt x="179440" y="8957"/>
                </a:lnTo>
                <a:lnTo>
                  <a:pt x="143795" y="1710"/>
                </a:lnTo>
                <a:lnTo>
                  <a:pt x="102150" y="0"/>
                </a:lnTo>
                <a:close/>
              </a:path>
            </a:pathLst>
          </a:custGeom>
          <a:solidFill>
            <a:srgbClr val="FDA6C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4" name="bk object 234"/>
          <p:cNvSpPr/>
          <p:nvPr/>
        </p:nvSpPr>
        <p:spPr>
          <a:xfrm>
            <a:off x="2379461" y="5946179"/>
            <a:ext cx="54610" cy="194945"/>
          </a:xfrm>
          <a:custGeom>
            <a:avLst/>
            <a:gdLst/>
            <a:ahLst/>
            <a:cxnLst/>
            <a:rect l="l" t="t" r="r" b="b"/>
            <a:pathLst>
              <a:path w="54610" h="194945">
                <a:moveTo>
                  <a:pt x="16363" y="0"/>
                </a:moveTo>
                <a:lnTo>
                  <a:pt x="2431" y="20234"/>
                </a:lnTo>
                <a:lnTo>
                  <a:pt x="0" y="68486"/>
                </a:lnTo>
                <a:lnTo>
                  <a:pt x="6417" y="126077"/>
                </a:lnTo>
                <a:lnTo>
                  <a:pt x="19034" y="174329"/>
                </a:lnTo>
                <a:lnTo>
                  <a:pt x="35197" y="194563"/>
                </a:lnTo>
                <a:lnTo>
                  <a:pt x="44243" y="193655"/>
                </a:lnTo>
                <a:lnTo>
                  <a:pt x="50039" y="190571"/>
                </a:lnTo>
                <a:lnTo>
                  <a:pt x="53123" y="184775"/>
                </a:lnTo>
                <a:lnTo>
                  <a:pt x="54032" y="175729"/>
                </a:lnTo>
                <a:lnTo>
                  <a:pt x="53022" y="131223"/>
                </a:lnTo>
                <a:lnTo>
                  <a:pt x="48199" y="72710"/>
                </a:lnTo>
                <a:lnTo>
                  <a:pt x="36876" y="21774"/>
                </a:lnTo>
                <a:lnTo>
                  <a:pt x="16363" y="0"/>
                </a:lnTo>
                <a:close/>
              </a:path>
            </a:pathLst>
          </a:custGeom>
          <a:solidFill>
            <a:srgbClr val="FDA6C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5" name="bk object 235"/>
          <p:cNvSpPr/>
          <p:nvPr/>
        </p:nvSpPr>
        <p:spPr>
          <a:xfrm>
            <a:off x="327600" y="327600"/>
            <a:ext cx="3917315" cy="5746115"/>
          </a:xfrm>
          <a:custGeom>
            <a:avLst/>
            <a:gdLst/>
            <a:ahLst/>
            <a:cxnLst/>
            <a:rect l="l" t="t" r="r" b="b"/>
            <a:pathLst>
              <a:path w="3917315" h="5746115">
                <a:moveTo>
                  <a:pt x="0" y="0"/>
                </a:moveTo>
                <a:lnTo>
                  <a:pt x="3916794" y="0"/>
                </a:lnTo>
                <a:lnTo>
                  <a:pt x="3916794" y="5745594"/>
                </a:lnTo>
                <a:lnTo>
                  <a:pt x="0" y="574559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6" name="bk object 236"/>
          <p:cNvSpPr/>
          <p:nvPr/>
        </p:nvSpPr>
        <p:spPr>
          <a:xfrm>
            <a:off x="465306" y="551624"/>
            <a:ext cx="3649874" cy="23183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7" name="bk object 237"/>
          <p:cNvSpPr/>
          <p:nvPr/>
        </p:nvSpPr>
        <p:spPr>
          <a:xfrm>
            <a:off x="1812276" y="4607741"/>
            <a:ext cx="27940" cy="1027430"/>
          </a:xfrm>
          <a:custGeom>
            <a:avLst/>
            <a:gdLst/>
            <a:ahLst/>
            <a:cxnLst/>
            <a:rect l="l" t="t" r="r" b="b"/>
            <a:pathLst>
              <a:path w="27939" h="1027429">
                <a:moveTo>
                  <a:pt x="21691" y="0"/>
                </a:moveTo>
                <a:lnTo>
                  <a:pt x="6261" y="0"/>
                </a:lnTo>
                <a:lnTo>
                  <a:pt x="0" y="6210"/>
                </a:lnTo>
                <a:lnTo>
                  <a:pt x="0" y="21539"/>
                </a:lnTo>
                <a:lnTo>
                  <a:pt x="6261" y="27762"/>
                </a:lnTo>
                <a:lnTo>
                  <a:pt x="21691" y="27762"/>
                </a:lnTo>
                <a:lnTo>
                  <a:pt x="27939" y="21539"/>
                </a:lnTo>
                <a:lnTo>
                  <a:pt x="27939" y="6210"/>
                </a:lnTo>
                <a:lnTo>
                  <a:pt x="21691" y="0"/>
                </a:lnTo>
                <a:close/>
              </a:path>
              <a:path w="27939" h="1027429">
                <a:moveTo>
                  <a:pt x="21691" y="55511"/>
                </a:moveTo>
                <a:lnTo>
                  <a:pt x="6261" y="55511"/>
                </a:lnTo>
                <a:lnTo>
                  <a:pt x="0" y="61734"/>
                </a:lnTo>
                <a:lnTo>
                  <a:pt x="0" y="77050"/>
                </a:lnTo>
                <a:lnTo>
                  <a:pt x="6261" y="83273"/>
                </a:lnTo>
                <a:lnTo>
                  <a:pt x="21691" y="83273"/>
                </a:lnTo>
                <a:lnTo>
                  <a:pt x="27939" y="77050"/>
                </a:lnTo>
                <a:lnTo>
                  <a:pt x="27939" y="61734"/>
                </a:lnTo>
                <a:lnTo>
                  <a:pt x="21691" y="55511"/>
                </a:lnTo>
                <a:close/>
              </a:path>
              <a:path w="27939" h="1027429">
                <a:moveTo>
                  <a:pt x="21691" y="111036"/>
                </a:moveTo>
                <a:lnTo>
                  <a:pt x="6261" y="111036"/>
                </a:lnTo>
                <a:lnTo>
                  <a:pt x="0" y="117259"/>
                </a:lnTo>
                <a:lnTo>
                  <a:pt x="0" y="132575"/>
                </a:lnTo>
                <a:lnTo>
                  <a:pt x="6261" y="138798"/>
                </a:lnTo>
                <a:lnTo>
                  <a:pt x="21691" y="138798"/>
                </a:lnTo>
                <a:lnTo>
                  <a:pt x="27939" y="132575"/>
                </a:lnTo>
                <a:lnTo>
                  <a:pt x="27939" y="117259"/>
                </a:lnTo>
                <a:lnTo>
                  <a:pt x="21691" y="111036"/>
                </a:lnTo>
                <a:close/>
              </a:path>
              <a:path w="27939" h="1027429">
                <a:moveTo>
                  <a:pt x="21691" y="166560"/>
                </a:moveTo>
                <a:lnTo>
                  <a:pt x="6261" y="166560"/>
                </a:lnTo>
                <a:lnTo>
                  <a:pt x="0" y="172770"/>
                </a:lnTo>
                <a:lnTo>
                  <a:pt x="0" y="188087"/>
                </a:lnTo>
                <a:lnTo>
                  <a:pt x="6261" y="194310"/>
                </a:lnTo>
                <a:lnTo>
                  <a:pt x="21691" y="194310"/>
                </a:lnTo>
                <a:lnTo>
                  <a:pt x="27939" y="188087"/>
                </a:lnTo>
                <a:lnTo>
                  <a:pt x="27939" y="172770"/>
                </a:lnTo>
                <a:lnTo>
                  <a:pt x="21691" y="166560"/>
                </a:lnTo>
                <a:close/>
              </a:path>
              <a:path w="27939" h="1027429">
                <a:moveTo>
                  <a:pt x="21691" y="222072"/>
                </a:moveTo>
                <a:lnTo>
                  <a:pt x="6261" y="222072"/>
                </a:lnTo>
                <a:lnTo>
                  <a:pt x="0" y="228295"/>
                </a:lnTo>
                <a:lnTo>
                  <a:pt x="0" y="243611"/>
                </a:lnTo>
                <a:lnTo>
                  <a:pt x="6261" y="249847"/>
                </a:lnTo>
                <a:lnTo>
                  <a:pt x="21691" y="249847"/>
                </a:lnTo>
                <a:lnTo>
                  <a:pt x="27939" y="243611"/>
                </a:lnTo>
                <a:lnTo>
                  <a:pt x="27939" y="228295"/>
                </a:lnTo>
                <a:lnTo>
                  <a:pt x="21691" y="222072"/>
                </a:lnTo>
                <a:close/>
              </a:path>
              <a:path w="27939" h="1027429">
                <a:moveTo>
                  <a:pt x="21691" y="277596"/>
                </a:moveTo>
                <a:lnTo>
                  <a:pt x="6261" y="277596"/>
                </a:lnTo>
                <a:lnTo>
                  <a:pt x="0" y="283806"/>
                </a:lnTo>
                <a:lnTo>
                  <a:pt x="0" y="299135"/>
                </a:lnTo>
                <a:lnTo>
                  <a:pt x="6261" y="305358"/>
                </a:lnTo>
                <a:lnTo>
                  <a:pt x="21691" y="305358"/>
                </a:lnTo>
                <a:lnTo>
                  <a:pt x="27939" y="299135"/>
                </a:lnTo>
                <a:lnTo>
                  <a:pt x="27939" y="283806"/>
                </a:lnTo>
                <a:lnTo>
                  <a:pt x="21691" y="277596"/>
                </a:lnTo>
                <a:close/>
              </a:path>
              <a:path w="27939" h="1027429">
                <a:moveTo>
                  <a:pt x="21691" y="333121"/>
                </a:moveTo>
                <a:lnTo>
                  <a:pt x="6261" y="333121"/>
                </a:lnTo>
                <a:lnTo>
                  <a:pt x="0" y="339318"/>
                </a:lnTo>
                <a:lnTo>
                  <a:pt x="0" y="354660"/>
                </a:lnTo>
                <a:lnTo>
                  <a:pt x="6261" y="360883"/>
                </a:lnTo>
                <a:lnTo>
                  <a:pt x="21691" y="360883"/>
                </a:lnTo>
                <a:lnTo>
                  <a:pt x="27927" y="354660"/>
                </a:lnTo>
                <a:lnTo>
                  <a:pt x="27939" y="339318"/>
                </a:lnTo>
                <a:lnTo>
                  <a:pt x="21691" y="333121"/>
                </a:lnTo>
                <a:close/>
              </a:path>
              <a:path w="27939" h="1027429">
                <a:moveTo>
                  <a:pt x="21691" y="388632"/>
                </a:moveTo>
                <a:lnTo>
                  <a:pt x="6261" y="388632"/>
                </a:lnTo>
                <a:lnTo>
                  <a:pt x="0" y="394855"/>
                </a:lnTo>
                <a:lnTo>
                  <a:pt x="0" y="410184"/>
                </a:lnTo>
                <a:lnTo>
                  <a:pt x="6261" y="416394"/>
                </a:lnTo>
                <a:lnTo>
                  <a:pt x="21691" y="416394"/>
                </a:lnTo>
                <a:lnTo>
                  <a:pt x="27939" y="410184"/>
                </a:lnTo>
                <a:lnTo>
                  <a:pt x="27939" y="394855"/>
                </a:lnTo>
                <a:lnTo>
                  <a:pt x="21691" y="388632"/>
                </a:lnTo>
                <a:close/>
              </a:path>
              <a:path w="27939" h="1027429">
                <a:moveTo>
                  <a:pt x="21691" y="444157"/>
                </a:moveTo>
                <a:lnTo>
                  <a:pt x="6261" y="444157"/>
                </a:lnTo>
                <a:lnTo>
                  <a:pt x="0" y="450367"/>
                </a:lnTo>
                <a:lnTo>
                  <a:pt x="0" y="465696"/>
                </a:lnTo>
                <a:lnTo>
                  <a:pt x="6261" y="471919"/>
                </a:lnTo>
                <a:lnTo>
                  <a:pt x="21691" y="471919"/>
                </a:lnTo>
                <a:lnTo>
                  <a:pt x="27939" y="465696"/>
                </a:lnTo>
                <a:lnTo>
                  <a:pt x="27927" y="450367"/>
                </a:lnTo>
                <a:lnTo>
                  <a:pt x="21691" y="444157"/>
                </a:lnTo>
                <a:close/>
              </a:path>
              <a:path w="27939" h="1027429">
                <a:moveTo>
                  <a:pt x="21691" y="499668"/>
                </a:moveTo>
                <a:lnTo>
                  <a:pt x="6261" y="499668"/>
                </a:lnTo>
                <a:lnTo>
                  <a:pt x="0" y="505891"/>
                </a:lnTo>
                <a:lnTo>
                  <a:pt x="0" y="521208"/>
                </a:lnTo>
                <a:lnTo>
                  <a:pt x="6261" y="527443"/>
                </a:lnTo>
                <a:lnTo>
                  <a:pt x="21691" y="527443"/>
                </a:lnTo>
                <a:lnTo>
                  <a:pt x="27939" y="521208"/>
                </a:lnTo>
                <a:lnTo>
                  <a:pt x="27939" y="505891"/>
                </a:lnTo>
                <a:lnTo>
                  <a:pt x="21691" y="499668"/>
                </a:lnTo>
                <a:close/>
              </a:path>
              <a:path w="27939" h="1027429">
                <a:moveTo>
                  <a:pt x="21691" y="555193"/>
                </a:moveTo>
                <a:lnTo>
                  <a:pt x="6261" y="555193"/>
                </a:lnTo>
                <a:lnTo>
                  <a:pt x="0" y="561416"/>
                </a:lnTo>
                <a:lnTo>
                  <a:pt x="0" y="576732"/>
                </a:lnTo>
                <a:lnTo>
                  <a:pt x="6261" y="582955"/>
                </a:lnTo>
                <a:lnTo>
                  <a:pt x="21691" y="582955"/>
                </a:lnTo>
                <a:lnTo>
                  <a:pt x="27939" y="576732"/>
                </a:lnTo>
                <a:lnTo>
                  <a:pt x="27939" y="561416"/>
                </a:lnTo>
                <a:lnTo>
                  <a:pt x="21691" y="555193"/>
                </a:lnTo>
                <a:close/>
              </a:path>
              <a:path w="27939" h="1027429">
                <a:moveTo>
                  <a:pt x="21691" y="610704"/>
                </a:moveTo>
                <a:lnTo>
                  <a:pt x="6261" y="610704"/>
                </a:lnTo>
                <a:lnTo>
                  <a:pt x="0" y="616927"/>
                </a:lnTo>
                <a:lnTo>
                  <a:pt x="0" y="632244"/>
                </a:lnTo>
                <a:lnTo>
                  <a:pt x="6261" y="638479"/>
                </a:lnTo>
                <a:lnTo>
                  <a:pt x="21691" y="638479"/>
                </a:lnTo>
                <a:lnTo>
                  <a:pt x="27939" y="632244"/>
                </a:lnTo>
                <a:lnTo>
                  <a:pt x="27939" y="616927"/>
                </a:lnTo>
                <a:lnTo>
                  <a:pt x="21691" y="610704"/>
                </a:lnTo>
                <a:close/>
              </a:path>
              <a:path w="27939" h="1027429">
                <a:moveTo>
                  <a:pt x="21691" y="666242"/>
                </a:moveTo>
                <a:lnTo>
                  <a:pt x="6261" y="666242"/>
                </a:lnTo>
                <a:lnTo>
                  <a:pt x="0" y="672452"/>
                </a:lnTo>
                <a:lnTo>
                  <a:pt x="0" y="687768"/>
                </a:lnTo>
                <a:lnTo>
                  <a:pt x="6261" y="693991"/>
                </a:lnTo>
                <a:lnTo>
                  <a:pt x="21691" y="693991"/>
                </a:lnTo>
                <a:lnTo>
                  <a:pt x="27939" y="687768"/>
                </a:lnTo>
                <a:lnTo>
                  <a:pt x="27939" y="672452"/>
                </a:lnTo>
                <a:lnTo>
                  <a:pt x="21691" y="666242"/>
                </a:lnTo>
                <a:close/>
              </a:path>
              <a:path w="27939" h="1027429">
                <a:moveTo>
                  <a:pt x="21691" y="721753"/>
                </a:moveTo>
                <a:lnTo>
                  <a:pt x="6261" y="721753"/>
                </a:lnTo>
                <a:lnTo>
                  <a:pt x="0" y="727964"/>
                </a:lnTo>
                <a:lnTo>
                  <a:pt x="0" y="743292"/>
                </a:lnTo>
                <a:lnTo>
                  <a:pt x="6261" y="749503"/>
                </a:lnTo>
                <a:lnTo>
                  <a:pt x="21691" y="749503"/>
                </a:lnTo>
                <a:lnTo>
                  <a:pt x="27939" y="743292"/>
                </a:lnTo>
                <a:lnTo>
                  <a:pt x="27939" y="727964"/>
                </a:lnTo>
                <a:lnTo>
                  <a:pt x="21691" y="721753"/>
                </a:lnTo>
                <a:close/>
              </a:path>
              <a:path w="27939" h="1027429">
                <a:moveTo>
                  <a:pt x="21691" y="777278"/>
                </a:moveTo>
                <a:lnTo>
                  <a:pt x="6261" y="777278"/>
                </a:lnTo>
                <a:lnTo>
                  <a:pt x="0" y="783488"/>
                </a:lnTo>
                <a:lnTo>
                  <a:pt x="0" y="798804"/>
                </a:lnTo>
                <a:lnTo>
                  <a:pt x="6261" y="805040"/>
                </a:lnTo>
                <a:lnTo>
                  <a:pt x="21691" y="805040"/>
                </a:lnTo>
                <a:lnTo>
                  <a:pt x="27939" y="798804"/>
                </a:lnTo>
                <a:lnTo>
                  <a:pt x="27939" y="783488"/>
                </a:lnTo>
                <a:lnTo>
                  <a:pt x="21691" y="777278"/>
                </a:lnTo>
                <a:close/>
              </a:path>
              <a:path w="27939" h="1027429">
                <a:moveTo>
                  <a:pt x="21691" y="832789"/>
                </a:moveTo>
                <a:lnTo>
                  <a:pt x="6261" y="832789"/>
                </a:lnTo>
                <a:lnTo>
                  <a:pt x="0" y="839000"/>
                </a:lnTo>
                <a:lnTo>
                  <a:pt x="0" y="854329"/>
                </a:lnTo>
                <a:lnTo>
                  <a:pt x="6261" y="860552"/>
                </a:lnTo>
                <a:lnTo>
                  <a:pt x="21691" y="860552"/>
                </a:lnTo>
                <a:lnTo>
                  <a:pt x="27939" y="854329"/>
                </a:lnTo>
                <a:lnTo>
                  <a:pt x="27939" y="839000"/>
                </a:lnTo>
                <a:lnTo>
                  <a:pt x="21691" y="832789"/>
                </a:lnTo>
                <a:close/>
              </a:path>
              <a:path w="27939" h="1027429">
                <a:moveTo>
                  <a:pt x="21691" y="888314"/>
                </a:moveTo>
                <a:lnTo>
                  <a:pt x="6261" y="888314"/>
                </a:lnTo>
                <a:lnTo>
                  <a:pt x="0" y="894524"/>
                </a:lnTo>
                <a:lnTo>
                  <a:pt x="0" y="909853"/>
                </a:lnTo>
                <a:lnTo>
                  <a:pt x="6261" y="916063"/>
                </a:lnTo>
                <a:lnTo>
                  <a:pt x="21691" y="916063"/>
                </a:lnTo>
                <a:lnTo>
                  <a:pt x="27939" y="909853"/>
                </a:lnTo>
                <a:lnTo>
                  <a:pt x="27939" y="894524"/>
                </a:lnTo>
                <a:lnTo>
                  <a:pt x="21691" y="888314"/>
                </a:lnTo>
                <a:close/>
              </a:path>
              <a:path w="27939" h="1027429">
                <a:moveTo>
                  <a:pt x="21691" y="943838"/>
                </a:moveTo>
                <a:lnTo>
                  <a:pt x="6261" y="943838"/>
                </a:lnTo>
                <a:lnTo>
                  <a:pt x="0" y="950036"/>
                </a:lnTo>
                <a:lnTo>
                  <a:pt x="0" y="965365"/>
                </a:lnTo>
                <a:lnTo>
                  <a:pt x="6261" y="971588"/>
                </a:lnTo>
                <a:lnTo>
                  <a:pt x="21691" y="971600"/>
                </a:lnTo>
                <a:lnTo>
                  <a:pt x="27939" y="965365"/>
                </a:lnTo>
                <a:lnTo>
                  <a:pt x="27939" y="950036"/>
                </a:lnTo>
                <a:lnTo>
                  <a:pt x="21691" y="943838"/>
                </a:lnTo>
                <a:close/>
              </a:path>
              <a:path w="27939" h="1027429">
                <a:moveTo>
                  <a:pt x="21691" y="999337"/>
                </a:moveTo>
                <a:lnTo>
                  <a:pt x="6261" y="999337"/>
                </a:lnTo>
                <a:lnTo>
                  <a:pt x="0" y="1005560"/>
                </a:lnTo>
                <a:lnTo>
                  <a:pt x="0" y="1020889"/>
                </a:lnTo>
                <a:lnTo>
                  <a:pt x="6261" y="1027112"/>
                </a:lnTo>
                <a:lnTo>
                  <a:pt x="21691" y="1027112"/>
                </a:lnTo>
                <a:lnTo>
                  <a:pt x="27939" y="1020889"/>
                </a:lnTo>
                <a:lnTo>
                  <a:pt x="27939" y="1005560"/>
                </a:lnTo>
                <a:lnTo>
                  <a:pt x="21691" y="999337"/>
                </a:lnTo>
                <a:close/>
              </a:path>
            </a:pathLst>
          </a:custGeom>
          <a:solidFill>
            <a:srgbClr val="F7B1C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8" name="bk object 238"/>
          <p:cNvSpPr/>
          <p:nvPr/>
        </p:nvSpPr>
        <p:spPr>
          <a:xfrm>
            <a:off x="1923997" y="4847692"/>
            <a:ext cx="2001520" cy="27940"/>
          </a:xfrm>
          <a:custGeom>
            <a:avLst/>
            <a:gdLst/>
            <a:ahLst/>
            <a:cxnLst/>
            <a:rect l="l" t="t" r="r" b="b"/>
            <a:pathLst>
              <a:path w="2001520" h="27939">
                <a:moveTo>
                  <a:pt x="21882" y="0"/>
                </a:moveTo>
                <a:lnTo>
                  <a:pt x="6324" y="0"/>
                </a:lnTo>
                <a:lnTo>
                  <a:pt x="0" y="6261"/>
                </a:lnTo>
                <a:lnTo>
                  <a:pt x="0" y="21628"/>
                </a:lnTo>
                <a:lnTo>
                  <a:pt x="6324" y="27876"/>
                </a:lnTo>
                <a:lnTo>
                  <a:pt x="21882" y="27876"/>
                </a:lnTo>
                <a:lnTo>
                  <a:pt x="28206" y="21628"/>
                </a:lnTo>
                <a:lnTo>
                  <a:pt x="28206" y="6261"/>
                </a:lnTo>
                <a:lnTo>
                  <a:pt x="21882" y="0"/>
                </a:lnTo>
                <a:close/>
              </a:path>
              <a:path w="2001520" h="27939">
                <a:moveTo>
                  <a:pt x="78270" y="0"/>
                </a:moveTo>
                <a:lnTo>
                  <a:pt x="62699" y="0"/>
                </a:lnTo>
                <a:lnTo>
                  <a:pt x="56375" y="6261"/>
                </a:lnTo>
                <a:lnTo>
                  <a:pt x="56375" y="21628"/>
                </a:lnTo>
                <a:lnTo>
                  <a:pt x="62699" y="27876"/>
                </a:lnTo>
                <a:lnTo>
                  <a:pt x="78270" y="27876"/>
                </a:lnTo>
                <a:lnTo>
                  <a:pt x="84569" y="21628"/>
                </a:lnTo>
                <a:lnTo>
                  <a:pt x="84569" y="6261"/>
                </a:lnTo>
                <a:lnTo>
                  <a:pt x="78270" y="0"/>
                </a:lnTo>
                <a:close/>
              </a:path>
              <a:path w="2001520" h="27939">
                <a:moveTo>
                  <a:pt x="134658" y="0"/>
                </a:moveTo>
                <a:lnTo>
                  <a:pt x="119075" y="0"/>
                </a:lnTo>
                <a:lnTo>
                  <a:pt x="112763" y="6261"/>
                </a:lnTo>
                <a:lnTo>
                  <a:pt x="112763" y="21628"/>
                </a:lnTo>
                <a:lnTo>
                  <a:pt x="119075" y="27876"/>
                </a:lnTo>
                <a:lnTo>
                  <a:pt x="134658" y="27876"/>
                </a:lnTo>
                <a:lnTo>
                  <a:pt x="140970" y="21628"/>
                </a:lnTo>
                <a:lnTo>
                  <a:pt x="140970" y="6261"/>
                </a:lnTo>
                <a:lnTo>
                  <a:pt x="134658" y="0"/>
                </a:lnTo>
                <a:close/>
              </a:path>
              <a:path w="2001520" h="27939">
                <a:moveTo>
                  <a:pt x="191020" y="0"/>
                </a:moveTo>
                <a:lnTo>
                  <a:pt x="175463" y="0"/>
                </a:lnTo>
                <a:lnTo>
                  <a:pt x="169138" y="6261"/>
                </a:lnTo>
                <a:lnTo>
                  <a:pt x="169138" y="21628"/>
                </a:lnTo>
                <a:lnTo>
                  <a:pt x="175463" y="27876"/>
                </a:lnTo>
                <a:lnTo>
                  <a:pt x="191020" y="27876"/>
                </a:lnTo>
                <a:lnTo>
                  <a:pt x="197345" y="21628"/>
                </a:lnTo>
                <a:lnTo>
                  <a:pt x="197345" y="6261"/>
                </a:lnTo>
                <a:lnTo>
                  <a:pt x="191020" y="0"/>
                </a:lnTo>
                <a:close/>
              </a:path>
              <a:path w="2001520" h="27939">
                <a:moveTo>
                  <a:pt x="247408" y="0"/>
                </a:moveTo>
                <a:lnTo>
                  <a:pt x="231838" y="0"/>
                </a:lnTo>
                <a:lnTo>
                  <a:pt x="225526" y="6261"/>
                </a:lnTo>
                <a:lnTo>
                  <a:pt x="225526" y="21628"/>
                </a:lnTo>
                <a:lnTo>
                  <a:pt x="231838" y="27876"/>
                </a:lnTo>
                <a:lnTo>
                  <a:pt x="247408" y="27876"/>
                </a:lnTo>
                <a:lnTo>
                  <a:pt x="253720" y="21628"/>
                </a:lnTo>
                <a:lnTo>
                  <a:pt x="253720" y="6261"/>
                </a:lnTo>
                <a:lnTo>
                  <a:pt x="247408" y="0"/>
                </a:lnTo>
                <a:close/>
              </a:path>
              <a:path w="2001520" h="27939">
                <a:moveTo>
                  <a:pt x="303784" y="0"/>
                </a:moveTo>
                <a:lnTo>
                  <a:pt x="288213" y="0"/>
                </a:lnTo>
                <a:lnTo>
                  <a:pt x="281914" y="6261"/>
                </a:lnTo>
                <a:lnTo>
                  <a:pt x="281914" y="21628"/>
                </a:lnTo>
                <a:lnTo>
                  <a:pt x="288226" y="27876"/>
                </a:lnTo>
                <a:lnTo>
                  <a:pt x="303784" y="27876"/>
                </a:lnTo>
                <a:lnTo>
                  <a:pt x="310108" y="21628"/>
                </a:lnTo>
                <a:lnTo>
                  <a:pt x="310108" y="6261"/>
                </a:lnTo>
                <a:lnTo>
                  <a:pt x="303784" y="0"/>
                </a:lnTo>
                <a:close/>
              </a:path>
              <a:path w="2001520" h="27939">
                <a:moveTo>
                  <a:pt x="360159" y="0"/>
                </a:moveTo>
                <a:lnTo>
                  <a:pt x="344589" y="0"/>
                </a:lnTo>
                <a:lnTo>
                  <a:pt x="338277" y="6261"/>
                </a:lnTo>
                <a:lnTo>
                  <a:pt x="338277" y="21628"/>
                </a:lnTo>
                <a:lnTo>
                  <a:pt x="344589" y="27876"/>
                </a:lnTo>
                <a:lnTo>
                  <a:pt x="360159" y="27876"/>
                </a:lnTo>
                <a:lnTo>
                  <a:pt x="366471" y="21628"/>
                </a:lnTo>
                <a:lnTo>
                  <a:pt x="366471" y="6261"/>
                </a:lnTo>
                <a:lnTo>
                  <a:pt x="360159" y="0"/>
                </a:lnTo>
                <a:close/>
              </a:path>
              <a:path w="2001520" h="27939">
                <a:moveTo>
                  <a:pt x="416547" y="0"/>
                </a:moveTo>
                <a:lnTo>
                  <a:pt x="400977" y="0"/>
                </a:lnTo>
                <a:lnTo>
                  <a:pt x="394677" y="6261"/>
                </a:lnTo>
                <a:lnTo>
                  <a:pt x="394677" y="21628"/>
                </a:lnTo>
                <a:lnTo>
                  <a:pt x="400977" y="27876"/>
                </a:lnTo>
                <a:lnTo>
                  <a:pt x="416547" y="27876"/>
                </a:lnTo>
                <a:lnTo>
                  <a:pt x="422846" y="21628"/>
                </a:lnTo>
                <a:lnTo>
                  <a:pt x="422846" y="6261"/>
                </a:lnTo>
                <a:lnTo>
                  <a:pt x="416547" y="0"/>
                </a:lnTo>
                <a:close/>
              </a:path>
              <a:path w="2001520" h="27939">
                <a:moveTo>
                  <a:pt x="472922" y="0"/>
                </a:moveTo>
                <a:lnTo>
                  <a:pt x="457365" y="0"/>
                </a:lnTo>
                <a:lnTo>
                  <a:pt x="451053" y="6261"/>
                </a:lnTo>
                <a:lnTo>
                  <a:pt x="451053" y="21628"/>
                </a:lnTo>
                <a:lnTo>
                  <a:pt x="457365" y="27876"/>
                </a:lnTo>
                <a:lnTo>
                  <a:pt x="472922" y="27876"/>
                </a:lnTo>
                <a:lnTo>
                  <a:pt x="479247" y="21628"/>
                </a:lnTo>
                <a:lnTo>
                  <a:pt x="479247" y="6261"/>
                </a:lnTo>
                <a:lnTo>
                  <a:pt x="472922" y="0"/>
                </a:lnTo>
                <a:close/>
              </a:path>
              <a:path w="2001520" h="27939">
                <a:moveTo>
                  <a:pt x="529310" y="0"/>
                </a:moveTo>
                <a:lnTo>
                  <a:pt x="513740" y="0"/>
                </a:lnTo>
                <a:lnTo>
                  <a:pt x="507428" y="6261"/>
                </a:lnTo>
                <a:lnTo>
                  <a:pt x="507428" y="21628"/>
                </a:lnTo>
                <a:lnTo>
                  <a:pt x="513740" y="27876"/>
                </a:lnTo>
                <a:lnTo>
                  <a:pt x="529310" y="27876"/>
                </a:lnTo>
                <a:lnTo>
                  <a:pt x="535622" y="21628"/>
                </a:lnTo>
                <a:lnTo>
                  <a:pt x="535622" y="6261"/>
                </a:lnTo>
                <a:lnTo>
                  <a:pt x="529310" y="0"/>
                </a:lnTo>
                <a:close/>
              </a:path>
              <a:path w="2001520" h="27939">
                <a:moveTo>
                  <a:pt x="585685" y="0"/>
                </a:moveTo>
                <a:lnTo>
                  <a:pt x="570128" y="0"/>
                </a:lnTo>
                <a:lnTo>
                  <a:pt x="563803" y="6261"/>
                </a:lnTo>
                <a:lnTo>
                  <a:pt x="563803" y="21628"/>
                </a:lnTo>
                <a:lnTo>
                  <a:pt x="570128" y="27876"/>
                </a:lnTo>
                <a:lnTo>
                  <a:pt x="585685" y="27876"/>
                </a:lnTo>
                <a:lnTo>
                  <a:pt x="591997" y="21628"/>
                </a:lnTo>
                <a:lnTo>
                  <a:pt x="591997" y="6261"/>
                </a:lnTo>
                <a:lnTo>
                  <a:pt x="585685" y="0"/>
                </a:lnTo>
                <a:close/>
              </a:path>
              <a:path w="2001520" h="27939">
                <a:moveTo>
                  <a:pt x="642061" y="0"/>
                </a:moveTo>
                <a:lnTo>
                  <a:pt x="626491" y="0"/>
                </a:lnTo>
                <a:lnTo>
                  <a:pt x="620191" y="6261"/>
                </a:lnTo>
                <a:lnTo>
                  <a:pt x="620191" y="21628"/>
                </a:lnTo>
                <a:lnTo>
                  <a:pt x="626503" y="27876"/>
                </a:lnTo>
                <a:lnTo>
                  <a:pt x="642061" y="27876"/>
                </a:lnTo>
                <a:lnTo>
                  <a:pt x="648373" y="21628"/>
                </a:lnTo>
                <a:lnTo>
                  <a:pt x="648373" y="6261"/>
                </a:lnTo>
                <a:lnTo>
                  <a:pt x="642061" y="0"/>
                </a:lnTo>
                <a:close/>
              </a:path>
              <a:path w="2001520" h="27939">
                <a:moveTo>
                  <a:pt x="698449" y="0"/>
                </a:moveTo>
                <a:lnTo>
                  <a:pt x="682879" y="0"/>
                </a:lnTo>
                <a:lnTo>
                  <a:pt x="676579" y="6261"/>
                </a:lnTo>
                <a:lnTo>
                  <a:pt x="676579" y="21628"/>
                </a:lnTo>
                <a:lnTo>
                  <a:pt x="682879" y="27876"/>
                </a:lnTo>
                <a:lnTo>
                  <a:pt x="698449" y="27876"/>
                </a:lnTo>
                <a:lnTo>
                  <a:pt x="704761" y="21628"/>
                </a:lnTo>
                <a:lnTo>
                  <a:pt x="704761" y="6261"/>
                </a:lnTo>
                <a:lnTo>
                  <a:pt x="698449" y="0"/>
                </a:lnTo>
                <a:close/>
              </a:path>
              <a:path w="2001520" h="27939">
                <a:moveTo>
                  <a:pt x="754824" y="0"/>
                </a:moveTo>
                <a:lnTo>
                  <a:pt x="739267" y="0"/>
                </a:lnTo>
                <a:lnTo>
                  <a:pt x="732942" y="6261"/>
                </a:lnTo>
                <a:lnTo>
                  <a:pt x="732942" y="21628"/>
                </a:lnTo>
                <a:lnTo>
                  <a:pt x="739267" y="27876"/>
                </a:lnTo>
                <a:lnTo>
                  <a:pt x="754824" y="27876"/>
                </a:lnTo>
                <a:lnTo>
                  <a:pt x="761136" y="21628"/>
                </a:lnTo>
                <a:lnTo>
                  <a:pt x="761136" y="6261"/>
                </a:lnTo>
                <a:lnTo>
                  <a:pt x="754824" y="0"/>
                </a:lnTo>
                <a:close/>
              </a:path>
              <a:path w="2001520" h="27939">
                <a:moveTo>
                  <a:pt x="811212" y="0"/>
                </a:moveTo>
                <a:lnTo>
                  <a:pt x="795642" y="0"/>
                </a:lnTo>
                <a:lnTo>
                  <a:pt x="789343" y="6261"/>
                </a:lnTo>
                <a:lnTo>
                  <a:pt x="789343" y="21628"/>
                </a:lnTo>
                <a:lnTo>
                  <a:pt x="795642" y="27876"/>
                </a:lnTo>
                <a:lnTo>
                  <a:pt x="811212" y="27876"/>
                </a:lnTo>
                <a:lnTo>
                  <a:pt x="817524" y="21628"/>
                </a:lnTo>
                <a:lnTo>
                  <a:pt x="817524" y="6261"/>
                </a:lnTo>
                <a:lnTo>
                  <a:pt x="811212" y="0"/>
                </a:lnTo>
                <a:close/>
              </a:path>
              <a:path w="2001520" h="27939">
                <a:moveTo>
                  <a:pt x="867600" y="0"/>
                </a:moveTo>
                <a:lnTo>
                  <a:pt x="852030" y="0"/>
                </a:lnTo>
                <a:lnTo>
                  <a:pt x="845718" y="6261"/>
                </a:lnTo>
                <a:lnTo>
                  <a:pt x="845718" y="21628"/>
                </a:lnTo>
                <a:lnTo>
                  <a:pt x="852030" y="27876"/>
                </a:lnTo>
                <a:lnTo>
                  <a:pt x="867600" y="27876"/>
                </a:lnTo>
                <a:lnTo>
                  <a:pt x="873912" y="21628"/>
                </a:lnTo>
                <a:lnTo>
                  <a:pt x="873912" y="6261"/>
                </a:lnTo>
                <a:lnTo>
                  <a:pt x="867600" y="0"/>
                </a:lnTo>
                <a:close/>
              </a:path>
              <a:path w="2001520" h="27939">
                <a:moveTo>
                  <a:pt x="923963" y="0"/>
                </a:moveTo>
                <a:lnTo>
                  <a:pt x="908392" y="0"/>
                </a:lnTo>
                <a:lnTo>
                  <a:pt x="902093" y="6261"/>
                </a:lnTo>
                <a:lnTo>
                  <a:pt x="902093" y="21628"/>
                </a:lnTo>
                <a:lnTo>
                  <a:pt x="908405" y="27876"/>
                </a:lnTo>
                <a:lnTo>
                  <a:pt x="923963" y="27876"/>
                </a:lnTo>
                <a:lnTo>
                  <a:pt x="930275" y="21628"/>
                </a:lnTo>
                <a:lnTo>
                  <a:pt x="930275" y="6261"/>
                </a:lnTo>
                <a:lnTo>
                  <a:pt x="923963" y="0"/>
                </a:lnTo>
                <a:close/>
              </a:path>
              <a:path w="2001520" h="27939">
                <a:moveTo>
                  <a:pt x="980363" y="0"/>
                </a:moveTo>
                <a:lnTo>
                  <a:pt x="964793" y="0"/>
                </a:lnTo>
                <a:lnTo>
                  <a:pt x="958469" y="6261"/>
                </a:lnTo>
                <a:lnTo>
                  <a:pt x="958469" y="21628"/>
                </a:lnTo>
                <a:lnTo>
                  <a:pt x="964793" y="27876"/>
                </a:lnTo>
                <a:lnTo>
                  <a:pt x="980363" y="27876"/>
                </a:lnTo>
                <a:lnTo>
                  <a:pt x="986675" y="21628"/>
                </a:lnTo>
                <a:lnTo>
                  <a:pt x="986675" y="6261"/>
                </a:lnTo>
                <a:lnTo>
                  <a:pt x="980363" y="0"/>
                </a:lnTo>
                <a:close/>
              </a:path>
              <a:path w="2001520" h="27939">
                <a:moveTo>
                  <a:pt x="1036726" y="0"/>
                </a:moveTo>
                <a:lnTo>
                  <a:pt x="1021168" y="0"/>
                </a:lnTo>
                <a:lnTo>
                  <a:pt x="1014857" y="6261"/>
                </a:lnTo>
                <a:lnTo>
                  <a:pt x="1014857" y="21628"/>
                </a:lnTo>
                <a:lnTo>
                  <a:pt x="1021168" y="27876"/>
                </a:lnTo>
                <a:lnTo>
                  <a:pt x="1036726" y="27876"/>
                </a:lnTo>
                <a:lnTo>
                  <a:pt x="1043051" y="21628"/>
                </a:lnTo>
                <a:lnTo>
                  <a:pt x="1043051" y="6261"/>
                </a:lnTo>
                <a:lnTo>
                  <a:pt x="1036726" y="0"/>
                </a:lnTo>
                <a:close/>
              </a:path>
              <a:path w="2001520" h="27939">
                <a:moveTo>
                  <a:pt x="1093114" y="0"/>
                </a:moveTo>
                <a:lnTo>
                  <a:pt x="1077544" y="0"/>
                </a:lnTo>
                <a:lnTo>
                  <a:pt x="1071219" y="6261"/>
                </a:lnTo>
                <a:lnTo>
                  <a:pt x="1071219" y="21628"/>
                </a:lnTo>
                <a:lnTo>
                  <a:pt x="1077544" y="27876"/>
                </a:lnTo>
                <a:lnTo>
                  <a:pt x="1093114" y="27876"/>
                </a:lnTo>
                <a:lnTo>
                  <a:pt x="1099413" y="21628"/>
                </a:lnTo>
                <a:lnTo>
                  <a:pt x="1099413" y="6261"/>
                </a:lnTo>
                <a:lnTo>
                  <a:pt x="1093114" y="0"/>
                </a:lnTo>
                <a:close/>
              </a:path>
              <a:path w="2001520" h="27939">
                <a:moveTo>
                  <a:pt x="1149502" y="0"/>
                </a:moveTo>
                <a:lnTo>
                  <a:pt x="1133919" y="0"/>
                </a:lnTo>
                <a:lnTo>
                  <a:pt x="1127607" y="6261"/>
                </a:lnTo>
                <a:lnTo>
                  <a:pt x="1127607" y="21628"/>
                </a:lnTo>
                <a:lnTo>
                  <a:pt x="1133919" y="27876"/>
                </a:lnTo>
                <a:lnTo>
                  <a:pt x="1149489" y="27876"/>
                </a:lnTo>
                <a:lnTo>
                  <a:pt x="1155814" y="21628"/>
                </a:lnTo>
                <a:lnTo>
                  <a:pt x="1155814" y="6261"/>
                </a:lnTo>
                <a:lnTo>
                  <a:pt x="1149502" y="0"/>
                </a:lnTo>
                <a:close/>
              </a:path>
              <a:path w="2001520" h="27939">
                <a:moveTo>
                  <a:pt x="1205865" y="0"/>
                </a:moveTo>
                <a:lnTo>
                  <a:pt x="1190307" y="0"/>
                </a:lnTo>
                <a:lnTo>
                  <a:pt x="1183995" y="6261"/>
                </a:lnTo>
                <a:lnTo>
                  <a:pt x="1183995" y="21628"/>
                </a:lnTo>
                <a:lnTo>
                  <a:pt x="1190307" y="27876"/>
                </a:lnTo>
                <a:lnTo>
                  <a:pt x="1205865" y="27876"/>
                </a:lnTo>
                <a:lnTo>
                  <a:pt x="1212176" y="21628"/>
                </a:lnTo>
                <a:lnTo>
                  <a:pt x="1212176" y="6261"/>
                </a:lnTo>
                <a:lnTo>
                  <a:pt x="1205865" y="0"/>
                </a:lnTo>
                <a:close/>
              </a:path>
              <a:path w="2001520" h="27939">
                <a:moveTo>
                  <a:pt x="1262253" y="0"/>
                </a:moveTo>
                <a:lnTo>
                  <a:pt x="1246682" y="0"/>
                </a:lnTo>
                <a:lnTo>
                  <a:pt x="1240370" y="6261"/>
                </a:lnTo>
                <a:lnTo>
                  <a:pt x="1240370" y="21628"/>
                </a:lnTo>
                <a:lnTo>
                  <a:pt x="1246682" y="27876"/>
                </a:lnTo>
                <a:lnTo>
                  <a:pt x="1262253" y="27876"/>
                </a:lnTo>
                <a:lnTo>
                  <a:pt x="1268577" y="21628"/>
                </a:lnTo>
                <a:lnTo>
                  <a:pt x="1268564" y="6261"/>
                </a:lnTo>
                <a:lnTo>
                  <a:pt x="1262253" y="0"/>
                </a:lnTo>
                <a:close/>
              </a:path>
              <a:path w="2001520" h="27939">
                <a:moveTo>
                  <a:pt x="1318641" y="0"/>
                </a:moveTo>
                <a:lnTo>
                  <a:pt x="1303070" y="0"/>
                </a:lnTo>
                <a:lnTo>
                  <a:pt x="1296746" y="6261"/>
                </a:lnTo>
                <a:lnTo>
                  <a:pt x="1296746" y="21628"/>
                </a:lnTo>
                <a:lnTo>
                  <a:pt x="1303070" y="27876"/>
                </a:lnTo>
                <a:lnTo>
                  <a:pt x="1318641" y="27876"/>
                </a:lnTo>
                <a:lnTo>
                  <a:pt x="1324952" y="21628"/>
                </a:lnTo>
                <a:lnTo>
                  <a:pt x="1324952" y="6261"/>
                </a:lnTo>
                <a:lnTo>
                  <a:pt x="1318641" y="0"/>
                </a:lnTo>
                <a:close/>
              </a:path>
              <a:path w="2001520" h="27939">
                <a:moveTo>
                  <a:pt x="1375016" y="0"/>
                </a:moveTo>
                <a:lnTo>
                  <a:pt x="1359446" y="0"/>
                </a:lnTo>
                <a:lnTo>
                  <a:pt x="1353146" y="6261"/>
                </a:lnTo>
                <a:lnTo>
                  <a:pt x="1353146" y="21628"/>
                </a:lnTo>
                <a:lnTo>
                  <a:pt x="1359446" y="27876"/>
                </a:lnTo>
                <a:lnTo>
                  <a:pt x="1375003" y="27876"/>
                </a:lnTo>
                <a:lnTo>
                  <a:pt x="1381328" y="21628"/>
                </a:lnTo>
                <a:lnTo>
                  <a:pt x="1381328" y="6261"/>
                </a:lnTo>
                <a:lnTo>
                  <a:pt x="1375016" y="0"/>
                </a:lnTo>
                <a:close/>
              </a:path>
              <a:path w="2001520" h="27939">
                <a:moveTo>
                  <a:pt x="1431404" y="0"/>
                </a:moveTo>
                <a:lnTo>
                  <a:pt x="1415821" y="0"/>
                </a:lnTo>
                <a:lnTo>
                  <a:pt x="1409522" y="6261"/>
                </a:lnTo>
                <a:lnTo>
                  <a:pt x="1409509" y="21628"/>
                </a:lnTo>
                <a:lnTo>
                  <a:pt x="1415821" y="27876"/>
                </a:lnTo>
                <a:lnTo>
                  <a:pt x="1431404" y="27876"/>
                </a:lnTo>
                <a:lnTo>
                  <a:pt x="1437716" y="21628"/>
                </a:lnTo>
                <a:lnTo>
                  <a:pt x="1437703" y="6261"/>
                </a:lnTo>
                <a:lnTo>
                  <a:pt x="1431404" y="0"/>
                </a:lnTo>
                <a:close/>
              </a:path>
              <a:path w="2001520" h="27939">
                <a:moveTo>
                  <a:pt x="1487779" y="0"/>
                </a:moveTo>
                <a:lnTo>
                  <a:pt x="1472196" y="0"/>
                </a:lnTo>
                <a:lnTo>
                  <a:pt x="1465897" y="6261"/>
                </a:lnTo>
                <a:lnTo>
                  <a:pt x="1465897" y="21628"/>
                </a:lnTo>
                <a:lnTo>
                  <a:pt x="1472196" y="27876"/>
                </a:lnTo>
                <a:lnTo>
                  <a:pt x="1487779" y="27876"/>
                </a:lnTo>
                <a:lnTo>
                  <a:pt x="1494091" y="21628"/>
                </a:lnTo>
                <a:lnTo>
                  <a:pt x="1494091" y="6261"/>
                </a:lnTo>
                <a:lnTo>
                  <a:pt x="1487779" y="0"/>
                </a:lnTo>
                <a:close/>
              </a:path>
              <a:path w="2001520" h="27939">
                <a:moveTo>
                  <a:pt x="1544154" y="0"/>
                </a:moveTo>
                <a:lnTo>
                  <a:pt x="1528597" y="0"/>
                </a:lnTo>
                <a:lnTo>
                  <a:pt x="1522285" y="6261"/>
                </a:lnTo>
                <a:lnTo>
                  <a:pt x="1522285" y="21628"/>
                </a:lnTo>
                <a:lnTo>
                  <a:pt x="1528597" y="27876"/>
                </a:lnTo>
                <a:lnTo>
                  <a:pt x="1544154" y="27876"/>
                </a:lnTo>
                <a:lnTo>
                  <a:pt x="1550466" y="21628"/>
                </a:lnTo>
                <a:lnTo>
                  <a:pt x="1550466" y="6261"/>
                </a:lnTo>
                <a:lnTo>
                  <a:pt x="1544154" y="0"/>
                </a:lnTo>
                <a:close/>
              </a:path>
              <a:path w="2001520" h="27939">
                <a:moveTo>
                  <a:pt x="1600517" y="0"/>
                </a:moveTo>
                <a:lnTo>
                  <a:pt x="1584960" y="0"/>
                </a:lnTo>
                <a:lnTo>
                  <a:pt x="1578673" y="6261"/>
                </a:lnTo>
                <a:lnTo>
                  <a:pt x="1578673" y="21628"/>
                </a:lnTo>
                <a:lnTo>
                  <a:pt x="1584960" y="27876"/>
                </a:lnTo>
                <a:lnTo>
                  <a:pt x="1600517" y="27876"/>
                </a:lnTo>
                <a:lnTo>
                  <a:pt x="1606842" y="21628"/>
                </a:lnTo>
                <a:lnTo>
                  <a:pt x="1606842" y="6261"/>
                </a:lnTo>
                <a:lnTo>
                  <a:pt x="1600517" y="0"/>
                </a:lnTo>
                <a:close/>
              </a:path>
              <a:path w="2001520" h="27939">
                <a:moveTo>
                  <a:pt x="1656918" y="0"/>
                </a:moveTo>
                <a:lnTo>
                  <a:pt x="1641348" y="0"/>
                </a:lnTo>
                <a:lnTo>
                  <a:pt x="1635036" y="6261"/>
                </a:lnTo>
                <a:lnTo>
                  <a:pt x="1635036" y="21628"/>
                </a:lnTo>
                <a:lnTo>
                  <a:pt x="1641348" y="27876"/>
                </a:lnTo>
                <a:lnTo>
                  <a:pt x="1656918" y="27876"/>
                </a:lnTo>
                <a:lnTo>
                  <a:pt x="1663230" y="21628"/>
                </a:lnTo>
                <a:lnTo>
                  <a:pt x="1663230" y="6261"/>
                </a:lnTo>
                <a:lnTo>
                  <a:pt x="1656918" y="0"/>
                </a:lnTo>
                <a:close/>
              </a:path>
              <a:path w="2001520" h="27939">
                <a:moveTo>
                  <a:pt x="1713293" y="0"/>
                </a:moveTo>
                <a:lnTo>
                  <a:pt x="1697736" y="0"/>
                </a:lnTo>
                <a:lnTo>
                  <a:pt x="1691424" y="6261"/>
                </a:lnTo>
                <a:lnTo>
                  <a:pt x="1691424" y="21628"/>
                </a:lnTo>
                <a:lnTo>
                  <a:pt x="1697736" y="27876"/>
                </a:lnTo>
                <a:lnTo>
                  <a:pt x="1713293" y="27876"/>
                </a:lnTo>
                <a:lnTo>
                  <a:pt x="1719605" y="21628"/>
                </a:lnTo>
                <a:lnTo>
                  <a:pt x="1719605" y="6261"/>
                </a:lnTo>
                <a:lnTo>
                  <a:pt x="1713293" y="0"/>
                </a:lnTo>
                <a:close/>
              </a:path>
              <a:path w="2001520" h="27939">
                <a:moveTo>
                  <a:pt x="1769668" y="0"/>
                </a:moveTo>
                <a:lnTo>
                  <a:pt x="1754111" y="0"/>
                </a:lnTo>
                <a:lnTo>
                  <a:pt x="1747799" y="6261"/>
                </a:lnTo>
                <a:lnTo>
                  <a:pt x="1747799" y="21628"/>
                </a:lnTo>
                <a:lnTo>
                  <a:pt x="1754111" y="27876"/>
                </a:lnTo>
                <a:lnTo>
                  <a:pt x="1769668" y="27876"/>
                </a:lnTo>
                <a:lnTo>
                  <a:pt x="1775980" y="21628"/>
                </a:lnTo>
                <a:lnTo>
                  <a:pt x="1775980" y="6261"/>
                </a:lnTo>
                <a:lnTo>
                  <a:pt x="1769668" y="0"/>
                </a:lnTo>
                <a:close/>
              </a:path>
              <a:path w="2001520" h="27939">
                <a:moveTo>
                  <a:pt x="1826069" y="0"/>
                </a:moveTo>
                <a:lnTo>
                  <a:pt x="1810499" y="0"/>
                </a:lnTo>
                <a:lnTo>
                  <a:pt x="1804174" y="6261"/>
                </a:lnTo>
                <a:lnTo>
                  <a:pt x="1804174" y="21628"/>
                </a:lnTo>
                <a:lnTo>
                  <a:pt x="1810499" y="27876"/>
                </a:lnTo>
                <a:lnTo>
                  <a:pt x="1826069" y="27876"/>
                </a:lnTo>
                <a:lnTo>
                  <a:pt x="1832381" y="21628"/>
                </a:lnTo>
                <a:lnTo>
                  <a:pt x="1832381" y="6261"/>
                </a:lnTo>
                <a:lnTo>
                  <a:pt x="1826069" y="0"/>
                </a:lnTo>
                <a:close/>
              </a:path>
              <a:path w="2001520" h="27939">
                <a:moveTo>
                  <a:pt x="1882444" y="0"/>
                </a:moveTo>
                <a:lnTo>
                  <a:pt x="1866874" y="0"/>
                </a:lnTo>
                <a:lnTo>
                  <a:pt x="1860550" y="6261"/>
                </a:lnTo>
                <a:lnTo>
                  <a:pt x="1860550" y="21628"/>
                </a:lnTo>
                <a:lnTo>
                  <a:pt x="1866874" y="27876"/>
                </a:lnTo>
                <a:lnTo>
                  <a:pt x="1882444" y="27876"/>
                </a:lnTo>
                <a:lnTo>
                  <a:pt x="1888744" y="21628"/>
                </a:lnTo>
                <a:lnTo>
                  <a:pt x="1888744" y="6261"/>
                </a:lnTo>
                <a:lnTo>
                  <a:pt x="1882444" y="0"/>
                </a:lnTo>
                <a:close/>
              </a:path>
              <a:path w="2001520" h="27939">
                <a:moveTo>
                  <a:pt x="1938807" y="0"/>
                </a:moveTo>
                <a:lnTo>
                  <a:pt x="1923249" y="0"/>
                </a:lnTo>
                <a:lnTo>
                  <a:pt x="1916938" y="6261"/>
                </a:lnTo>
                <a:lnTo>
                  <a:pt x="1916938" y="21628"/>
                </a:lnTo>
                <a:lnTo>
                  <a:pt x="1923249" y="27876"/>
                </a:lnTo>
                <a:lnTo>
                  <a:pt x="1938807" y="27876"/>
                </a:lnTo>
                <a:lnTo>
                  <a:pt x="1945132" y="21628"/>
                </a:lnTo>
                <a:lnTo>
                  <a:pt x="1945119" y="6261"/>
                </a:lnTo>
                <a:lnTo>
                  <a:pt x="1938807" y="0"/>
                </a:lnTo>
                <a:close/>
              </a:path>
              <a:path w="2001520" h="27939">
                <a:moveTo>
                  <a:pt x="1995208" y="0"/>
                </a:moveTo>
                <a:lnTo>
                  <a:pt x="1979625" y="0"/>
                </a:lnTo>
                <a:lnTo>
                  <a:pt x="1973326" y="6261"/>
                </a:lnTo>
                <a:lnTo>
                  <a:pt x="1973313" y="21628"/>
                </a:lnTo>
                <a:lnTo>
                  <a:pt x="1979637" y="27876"/>
                </a:lnTo>
                <a:lnTo>
                  <a:pt x="1995208" y="27876"/>
                </a:lnTo>
                <a:lnTo>
                  <a:pt x="2001507" y="21628"/>
                </a:lnTo>
                <a:lnTo>
                  <a:pt x="2001507" y="6261"/>
                </a:lnTo>
                <a:lnTo>
                  <a:pt x="1995208" y="0"/>
                </a:lnTo>
                <a:close/>
              </a:path>
            </a:pathLst>
          </a:custGeom>
          <a:solidFill>
            <a:srgbClr val="F7B1C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9" name="bk object 239"/>
          <p:cNvSpPr/>
          <p:nvPr/>
        </p:nvSpPr>
        <p:spPr>
          <a:xfrm>
            <a:off x="497051" y="4475675"/>
            <a:ext cx="3440429" cy="104775"/>
          </a:xfrm>
          <a:custGeom>
            <a:avLst/>
            <a:gdLst/>
            <a:ahLst/>
            <a:cxnLst/>
            <a:rect l="l" t="t" r="r" b="b"/>
            <a:pathLst>
              <a:path w="3440429" h="104775">
                <a:moveTo>
                  <a:pt x="1336916" y="76542"/>
                </a:moveTo>
                <a:lnTo>
                  <a:pt x="1321485" y="76542"/>
                </a:lnTo>
                <a:lnTo>
                  <a:pt x="1315224" y="82765"/>
                </a:lnTo>
                <a:lnTo>
                  <a:pt x="1315224" y="98094"/>
                </a:lnTo>
                <a:lnTo>
                  <a:pt x="1321485" y="104305"/>
                </a:lnTo>
                <a:lnTo>
                  <a:pt x="1336916" y="104305"/>
                </a:lnTo>
                <a:lnTo>
                  <a:pt x="1343164" y="98094"/>
                </a:lnTo>
                <a:lnTo>
                  <a:pt x="1343164" y="82765"/>
                </a:lnTo>
                <a:lnTo>
                  <a:pt x="1336916" y="76542"/>
                </a:lnTo>
                <a:close/>
              </a:path>
              <a:path w="3440429" h="104775">
                <a:moveTo>
                  <a:pt x="21704" y="0"/>
                </a:moveTo>
                <a:lnTo>
                  <a:pt x="6261" y="0"/>
                </a:lnTo>
                <a:lnTo>
                  <a:pt x="0" y="6235"/>
                </a:lnTo>
                <a:lnTo>
                  <a:pt x="0" y="21628"/>
                </a:lnTo>
                <a:lnTo>
                  <a:pt x="6261" y="27863"/>
                </a:lnTo>
                <a:lnTo>
                  <a:pt x="21704" y="27863"/>
                </a:lnTo>
                <a:lnTo>
                  <a:pt x="27952" y="21628"/>
                </a:lnTo>
                <a:lnTo>
                  <a:pt x="27952" y="6235"/>
                </a:lnTo>
                <a:lnTo>
                  <a:pt x="21704" y="0"/>
                </a:lnTo>
                <a:close/>
              </a:path>
              <a:path w="3440429" h="104775">
                <a:moveTo>
                  <a:pt x="77635" y="0"/>
                </a:moveTo>
                <a:lnTo>
                  <a:pt x="62204" y="0"/>
                </a:lnTo>
                <a:lnTo>
                  <a:pt x="55930" y="6235"/>
                </a:lnTo>
                <a:lnTo>
                  <a:pt x="55930" y="21628"/>
                </a:lnTo>
                <a:lnTo>
                  <a:pt x="62204" y="27863"/>
                </a:lnTo>
                <a:lnTo>
                  <a:pt x="77635" y="27863"/>
                </a:lnTo>
                <a:lnTo>
                  <a:pt x="83908" y="21628"/>
                </a:lnTo>
                <a:lnTo>
                  <a:pt x="83908" y="6235"/>
                </a:lnTo>
                <a:lnTo>
                  <a:pt x="77635" y="0"/>
                </a:lnTo>
                <a:close/>
              </a:path>
              <a:path w="3440429" h="104775">
                <a:moveTo>
                  <a:pt x="133578" y="0"/>
                </a:moveTo>
                <a:lnTo>
                  <a:pt x="118135" y="0"/>
                </a:lnTo>
                <a:lnTo>
                  <a:pt x="111874" y="6235"/>
                </a:lnTo>
                <a:lnTo>
                  <a:pt x="111874" y="21628"/>
                </a:lnTo>
                <a:lnTo>
                  <a:pt x="118135" y="27863"/>
                </a:lnTo>
                <a:lnTo>
                  <a:pt x="133578" y="27863"/>
                </a:lnTo>
                <a:lnTo>
                  <a:pt x="139839" y="21628"/>
                </a:lnTo>
                <a:lnTo>
                  <a:pt x="139839" y="6235"/>
                </a:lnTo>
                <a:lnTo>
                  <a:pt x="133578" y="0"/>
                </a:lnTo>
                <a:close/>
              </a:path>
              <a:path w="3440429" h="104775">
                <a:moveTo>
                  <a:pt x="189509" y="0"/>
                </a:moveTo>
                <a:lnTo>
                  <a:pt x="174066" y="0"/>
                </a:lnTo>
                <a:lnTo>
                  <a:pt x="167805" y="6235"/>
                </a:lnTo>
                <a:lnTo>
                  <a:pt x="167805" y="21628"/>
                </a:lnTo>
                <a:lnTo>
                  <a:pt x="174066" y="27863"/>
                </a:lnTo>
                <a:lnTo>
                  <a:pt x="189509" y="27863"/>
                </a:lnTo>
                <a:lnTo>
                  <a:pt x="195770" y="21628"/>
                </a:lnTo>
                <a:lnTo>
                  <a:pt x="195770" y="6235"/>
                </a:lnTo>
                <a:lnTo>
                  <a:pt x="189509" y="0"/>
                </a:lnTo>
                <a:close/>
              </a:path>
              <a:path w="3440429" h="104775">
                <a:moveTo>
                  <a:pt x="245452" y="0"/>
                </a:moveTo>
                <a:lnTo>
                  <a:pt x="230009" y="0"/>
                </a:lnTo>
                <a:lnTo>
                  <a:pt x="223748" y="6235"/>
                </a:lnTo>
                <a:lnTo>
                  <a:pt x="223748" y="21628"/>
                </a:lnTo>
                <a:lnTo>
                  <a:pt x="230009" y="27863"/>
                </a:lnTo>
                <a:lnTo>
                  <a:pt x="245452" y="27863"/>
                </a:lnTo>
                <a:lnTo>
                  <a:pt x="251714" y="21628"/>
                </a:lnTo>
                <a:lnTo>
                  <a:pt x="251714" y="6235"/>
                </a:lnTo>
                <a:lnTo>
                  <a:pt x="245452" y="0"/>
                </a:lnTo>
                <a:close/>
              </a:path>
              <a:path w="3440429" h="104775">
                <a:moveTo>
                  <a:pt x="301396" y="0"/>
                </a:moveTo>
                <a:lnTo>
                  <a:pt x="285940" y="0"/>
                </a:lnTo>
                <a:lnTo>
                  <a:pt x="279692" y="6235"/>
                </a:lnTo>
                <a:lnTo>
                  <a:pt x="279692" y="21628"/>
                </a:lnTo>
                <a:lnTo>
                  <a:pt x="285940" y="27863"/>
                </a:lnTo>
                <a:lnTo>
                  <a:pt x="301396" y="27863"/>
                </a:lnTo>
                <a:lnTo>
                  <a:pt x="307657" y="21628"/>
                </a:lnTo>
                <a:lnTo>
                  <a:pt x="307657" y="6235"/>
                </a:lnTo>
                <a:lnTo>
                  <a:pt x="301396" y="0"/>
                </a:lnTo>
                <a:close/>
              </a:path>
              <a:path w="3440429" h="104775">
                <a:moveTo>
                  <a:pt x="357327" y="0"/>
                </a:moveTo>
                <a:lnTo>
                  <a:pt x="341871" y="0"/>
                </a:lnTo>
                <a:lnTo>
                  <a:pt x="335622" y="6235"/>
                </a:lnTo>
                <a:lnTo>
                  <a:pt x="335622" y="21628"/>
                </a:lnTo>
                <a:lnTo>
                  <a:pt x="341871" y="27863"/>
                </a:lnTo>
                <a:lnTo>
                  <a:pt x="357327" y="27863"/>
                </a:lnTo>
                <a:lnTo>
                  <a:pt x="363588" y="21628"/>
                </a:lnTo>
                <a:lnTo>
                  <a:pt x="363588" y="6235"/>
                </a:lnTo>
                <a:lnTo>
                  <a:pt x="357327" y="0"/>
                </a:lnTo>
                <a:close/>
              </a:path>
              <a:path w="3440429" h="104775">
                <a:moveTo>
                  <a:pt x="413270" y="0"/>
                </a:moveTo>
                <a:lnTo>
                  <a:pt x="397814" y="0"/>
                </a:lnTo>
                <a:lnTo>
                  <a:pt x="391553" y="6235"/>
                </a:lnTo>
                <a:lnTo>
                  <a:pt x="391553" y="21628"/>
                </a:lnTo>
                <a:lnTo>
                  <a:pt x="397814" y="27863"/>
                </a:lnTo>
                <a:lnTo>
                  <a:pt x="413270" y="27863"/>
                </a:lnTo>
                <a:lnTo>
                  <a:pt x="419531" y="21628"/>
                </a:lnTo>
                <a:lnTo>
                  <a:pt x="419531" y="6235"/>
                </a:lnTo>
                <a:lnTo>
                  <a:pt x="413270" y="0"/>
                </a:lnTo>
                <a:close/>
              </a:path>
              <a:path w="3440429" h="104775">
                <a:moveTo>
                  <a:pt x="469214" y="0"/>
                </a:moveTo>
                <a:lnTo>
                  <a:pt x="453758" y="0"/>
                </a:lnTo>
                <a:lnTo>
                  <a:pt x="447497" y="6235"/>
                </a:lnTo>
                <a:lnTo>
                  <a:pt x="447497" y="21628"/>
                </a:lnTo>
                <a:lnTo>
                  <a:pt x="453758" y="27863"/>
                </a:lnTo>
                <a:lnTo>
                  <a:pt x="469201" y="27863"/>
                </a:lnTo>
                <a:lnTo>
                  <a:pt x="475475" y="21628"/>
                </a:lnTo>
                <a:lnTo>
                  <a:pt x="475462" y="6235"/>
                </a:lnTo>
                <a:lnTo>
                  <a:pt x="469214" y="0"/>
                </a:lnTo>
                <a:close/>
              </a:path>
              <a:path w="3440429" h="104775">
                <a:moveTo>
                  <a:pt x="525132" y="0"/>
                </a:moveTo>
                <a:lnTo>
                  <a:pt x="509689" y="0"/>
                </a:lnTo>
                <a:lnTo>
                  <a:pt x="503440" y="6235"/>
                </a:lnTo>
                <a:lnTo>
                  <a:pt x="503440" y="21628"/>
                </a:lnTo>
                <a:lnTo>
                  <a:pt x="509689" y="27863"/>
                </a:lnTo>
                <a:lnTo>
                  <a:pt x="525132" y="27863"/>
                </a:lnTo>
                <a:lnTo>
                  <a:pt x="531393" y="21628"/>
                </a:lnTo>
                <a:lnTo>
                  <a:pt x="531393" y="6235"/>
                </a:lnTo>
                <a:lnTo>
                  <a:pt x="525132" y="0"/>
                </a:lnTo>
                <a:close/>
              </a:path>
              <a:path w="3440429" h="104775">
                <a:moveTo>
                  <a:pt x="581075" y="0"/>
                </a:moveTo>
                <a:lnTo>
                  <a:pt x="565645" y="0"/>
                </a:lnTo>
                <a:lnTo>
                  <a:pt x="559371" y="6235"/>
                </a:lnTo>
                <a:lnTo>
                  <a:pt x="559371" y="21628"/>
                </a:lnTo>
                <a:lnTo>
                  <a:pt x="565645" y="27863"/>
                </a:lnTo>
                <a:lnTo>
                  <a:pt x="581075" y="27863"/>
                </a:lnTo>
                <a:lnTo>
                  <a:pt x="587336" y="21628"/>
                </a:lnTo>
                <a:lnTo>
                  <a:pt x="587336" y="6235"/>
                </a:lnTo>
                <a:lnTo>
                  <a:pt x="581075" y="0"/>
                </a:lnTo>
                <a:close/>
              </a:path>
              <a:path w="3440429" h="104775">
                <a:moveTo>
                  <a:pt x="637019" y="0"/>
                </a:moveTo>
                <a:lnTo>
                  <a:pt x="621576" y="0"/>
                </a:lnTo>
                <a:lnTo>
                  <a:pt x="615315" y="6235"/>
                </a:lnTo>
                <a:lnTo>
                  <a:pt x="615315" y="21628"/>
                </a:lnTo>
                <a:lnTo>
                  <a:pt x="621576" y="27863"/>
                </a:lnTo>
                <a:lnTo>
                  <a:pt x="637019" y="27863"/>
                </a:lnTo>
                <a:lnTo>
                  <a:pt x="643280" y="21628"/>
                </a:lnTo>
                <a:lnTo>
                  <a:pt x="643280" y="6235"/>
                </a:lnTo>
                <a:lnTo>
                  <a:pt x="637019" y="0"/>
                </a:lnTo>
                <a:close/>
              </a:path>
              <a:path w="3440429" h="104775">
                <a:moveTo>
                  <a:pt x="692950" y="0"/>
                </a:moveTo>
                <a:lnTo>
                  <a:pt x="677506" y="0"/>
                </a:lnTo>
                <a:lnTo>
                  <a:pt x="671245" y="6235"/>
                </a:lnTo>
                <a:lnTo>
                  <a:pt x="671245" y="21628"/>
                </a:lnTo>
                <a:lnTo>
                  <a:pt x="677506" y="27863"/>
                </a:lnTo>
                <a:lnTo>
                  <a:pt x="692950" y="27863"/>
                </a:lnTo>
                <a:lnTo>
                  <a:pt x="699211" y="21628"/>
                </a:lnTo>
                <a:lnTo>
                  <a:pt x="699211" y="6235"/>
                </a:lnTo>
                <a:lnTo>
                  <a:pt x="692950" y="0"/>
                </a:lnTo>
                <a:close/>
              </a:path>
              <a:path w="3440429" h="104775">
                <a:moveTo>
                  <a:pt x="748893" y="0"/>
                </a:moveTo>
                <a:lnTo>
                  <a:pt x="733450" y="0"/>
                </a:lnTo>
                <a:lnTo>
                  <a:pt x="727189" y="6235"/>
                </a:lnTo>
                <a:lnTo>
                  <a:pt x="727189" y="21628"/>
                </a:lnTo>
                <a:lnTo>
                  <a:pt x="733450" y="27863"/>
                </a:lnTo>
                <a:lnTo>
                  <a:pt x="748893" y="27863"/>
                </a:lnTo>
                <a:lnTo>
                  <a:pt x="755154" y="21628"/>
                </a:lnTo>
                <a:lnTo>
                  <a:pt x="755154" y="6235"/>
                </a:lnTo>
                <a:lnTo>
                  <a:pt x="748893" y="0"/>
                </a:lnTo>
                <a:close/>
              </a:path>
              <a:path w="3440429" h="104775">
                <a:moveTo>
                  <a:pt x="804837" y="0"/>
                </a:moveTo>
                <a:lnTo>
                  <a:pt x="789381" y="0"/>
                </a:lnTo>
                <a:lnTo>
                  <a:pt x="783120" y="6235"/>
                </a:lnTo>
                <a:lnTo>
                  <a:pt x="783120" y="21628"/>
                </a:lnTo>
                <a:lnTo>
                  <a:pt x="789381" y="27863"/>
                </a:lnTo>
                <a:lnTo>
                  <a:pt x="804837" y="27863"/>
                </a:lnTo>
                <a:lnTo>
                  <a:pt x="811085" y="21628"/>
                </a:lnTo>
                <a:lnTo>
                  <a:pt x="811085" y="6235"/>
                </a:lnTo>
                <a:lnTo>
                  <a:pt x="804837" y="0"/>
                </a:lnTo>
                <a:close/>
              </a:path>
              <a:path w="3440429" h="104775">
                <a:moveTo>
                  <a:pt x="860767" y="0"/>
                </a:moveTo>
                <a:lnTo>
                  <a:pt x="845312" y="0"/>
                </a:lnTo>
                <a:lnTo>
                  <a:pt x="839063" y="6235"/>
                </a:lnTo>
                <a:lnTo>
                  <a:pt x="839063" y="21628"/>
                </a:lnTo>
                <a:lnTo>
                  <a:pt x="845312" y="27863"/>
                </a:lnTo>
                <a:lnTo>
                  <a:pt x="860767" y="27863"/>
                </a:lnTo>
                <a:lnTo>
                  <a:pt x="867029" y="21628"/>
                </a:lnTo>
                <a:lnTo>
                  <a:pt x="867029" y="6235"/>
                </a:lnTo>
                <a:lnTo>
                  <a:pt x="860767" y="0"/>
                </a:lnTo>
                <a:close/>
              </a:path>
              <a:path w="3440429" h="104775">
                <a:moveTo>
                  <a:pt x="916698" y="0"/>
                </a:moveTo>
                <a:lnTo>
                  <a:pt x="901255" y="0"/>
                </a:lnTo>
                <a:lnTo>
                  <a:pt x="894994" y="6235"/>
                </a:lnTo>
                <a:lnTo>
                  <a:pt x="894994" y="21628"/>
                </a:lnTo>
                <a:lnTo>
                  <a:pt x="901255" y="27863"/>
                </a:lnTo>
                <a:lnTo>
                  <a:pt x="916698" y="27863"/>
                </a:lnTo>
                <a:lnTo>
                  <a:pt x="922959" y="21628"/>
                </a:lnTo>
                <a:lnTo>
                  <a:pt x="922959" y="6235"/>
                </a:lnTo>
                <a:lnTo>
                  <a:pt x="916698" y="0"/>
                </a:lnTo>
                <a:close/>
              </a:path>
              <a:path w="3440429" h="104775">
                <a:moveTo>
                  <a:pt x="972642" y="0"/>
                </a:moveTo>
                <a:lnTo>
                  <a:pt x="957186" y="0"/>
                </a:lnTo>
                <a:lnTo>
                  <a:pt x="950937" y="6235"/>
                </a:lnTo>
                <a:lnTo>
                  <a:pt x="950937" y="21628"/>
                </a:lnTo>
                <a:lnTo>
                  <a:pt x="957186" y="27863"/>
                </a:lnTo>
                <a:lnTo>
                  <a:pt x="972642" y="27863"/>
                </a:lnTo>
                <a:lnTo>
                  <a:pt x="978916" y="21628"/>
                </a:lnTo>
                <a:lnTo>
                  <a:pt x="978903" y="6235"/>
                </a:lnTo>
                <a:lnTo>
                  <a:pt x="972642" y="0"/>
                </a:lnTo>
                <a:close/>
              </a:path>
              <a:path w="3440429" h="104775">
                <a:moveTo>
                  <a:pt x="1028573" y="0"/>
                </a:moveTo>
                <a:lnTo>
                  <a:pt x="1013129" y="0"/>
                </a:lnTo>
                <a:lnTo>
                  <a:pt x="1006868" y="6235"/>
                </a:lnTo>
                <a:lnTo>
                  <a:pt x="1006868" y="21628"/>
                </a:lnTo>
                <a:lnTo>
                  <a:pt x="1013129" y="27863"/>
                </a:lnTo>
                <a:lnTo>
                  <a:pt x="1028573" y="27863"/>
                </a:lnTo>
                <a:lnTo>
                  <a:pt x="1034834" y="21628"/>
                </a:lnTo>
                <a:lnTo>
                  <a:pt x="1034834" y="6235"/>
                </a:lnTo>
                <a:lnTo>
                  <a:pt x="1028573" y="0"/>
                </a:lnTo>
                <a:close/>
              </a:path>
              <a:path w="3440429" h="104775">
                <a:moveTo>
                  <a:pt x="1084503" y="0"/>
                </a:moveTo>
                <a:lnTo>
                  <a:pt x="1069073" y="0"/>
                </a:lnTo>
                <a:lnTo>
                  <a:pt x="1062824" y="6235"/>
                </a:lnTo>
                <a:lnTo>
                  <a:pt x="1062812" y="21628"/>
                </a:lnTo>
                <a:lnTo>
                  <a:pt x="1069073" y="27863"/>
                </a:lnTo>
                <a:lnTo>
                  <a:pt x="1084503" y="27863"/>
                </a:lnTo>
                <a:lnTo>
                  <a:pt x="1090777" y="21628"/>
                </a:lnTo>
                <a:lnTo>
                  <a:pt x="1090777" y="6235"/>
                </a:lnTo>
                <a:lnTo>
                  <a:pt x="1084503" y="0"/>
                </a:lnTo>
                <a:close/>
              </a:path>
              <a:path w="3440429" h="104775">
                <a:moveTo>
                  <a:pt x="1140460" y="0"/>
                </a:moveTo>
                <a:lnTo>
                  <a:pt x="1125016" y="0"/>
                </a:lnTo>
                <a:lnTo>
                  <a:pt x="1118755" y="6235"/>
                </a:lnTo>
                <a:lnTo>
                  <a:pt x="1118755" y="21628"/>
                </a:lnTo>
                <a:lnTo>
                  <a:pt x="1125016" y="27863"/>
                </a:lnTo>
                <a:lnTo>
                  <a:pt x="1140460" y="27863"/>
                </a:lnTo>
                <a:lnTo>
                  <a:pt x="1146721" y="21628"/>
                </a:lnTo>
                <a:lnTo>
                  <a:pt x="1146721" y="6235"/>
                </a:lnTo>
                <a:lnTo>
                  <a:pt x="1140460" y="0"/>
                </a:lnTo>
                <a:close/>
              </a:path>
              <a:path w="3440429" h="104775">
                <a:moveTo>
                  <a:pt x="1196390" y="0"/>
                </a:moveTo>
                <a:lnTo>
                  <a:pt x="1180947" y="0"/>
                </a:lnTo>
                <a:lnTo>
                  <a:pt x="1174686" y="6235"/>
                </a:lnTo>
                <a:lnTo>
                  <a:pt x="1174686" y="21628"/>
                </a:lnTo>
                <a:lnTo>
                  <a:pt x="1180947" y="27863"/>
                </a:lnTo>
                <a:lnTo>
                  <a:pt x="1196390" y="27863"/>
                </a:lnTo>
                <a:lnTo>
                  <a:pt x="1202651" y="21628"/>
                </a:lnTo>
                <a:lnTo>
                  <a:pt x="1202651" y="6235"/>
                </a:lnTo>
                <a:lnTo>
                  <a:pt x="1196390" y="0"/>
                </a:lnTo>
                <a:close/>
              </a:path>
              <a:path w="3440429" h="104775">
                <a:moveTo>
                  <a:pt x="1252321" y="0"/>
                </a:moveTo>
                <a:lnTo>
                  <a:pt x="1236891" y="0"/>
                </a:lnTo>
                <a:lnTo>
                  <a:pt x="1230630" y="6235"/>
                </a:lnTo>
                <a:lnTo>
                  <a:pt x="1230630" y="21628"/>
                </a:lnTo>
                <a:lnTo>
                  <a:pt x="1236891" y="27863"/>
                </a:lnTo>
                <a:lnTo>
                  <a:pt x="1252321" y="27863"/>
                </a:lnTo>
                <a:lnTo>
                  <a:pt x="1258595" y="21628"/>
                </a:lnTo>
                <a:lnTo>
                  <a:pt x="1258595" y="6235"/>
                </a:lnTo>
                <a:lnTo>
                  <a:pt x="1252321" y="0"/>
                </a:lnTo>
                <a:close/>
              </a:path>
              <a:path w="3440429" h="104775">
                <a:moveTo>
                  <a:pt x="1308277" y="0"/>
                </a:moveTo>
                <a:lnTo>
                  <a:pt x="1292821" y="0"/>
                </a:lnTo>
                <a:lnTo>
                  <a:pt x="1286560" y="6235"/>
                </a:lnTo>
                <a:lnTo>
                  <a:pt x="1286560" y="21628"/>
                </a:lnTo>
                <a:lnTo>
                  <a:pt x="1292821" y="27863"/>
                </a:lnTo>
                <a:lnTo>
                  <a:pt x="1308277" y="27863"/>
                </a:lnTo>
                <a:lnTo>
                  <a:pt x="1314538" y="21628"/>
                </a:lnTo>
                <a:lnTo>
                  <a:pt x="1314538" y="6235"/>
                </a:lnTo>
                <a:lnTo>
                  <a:pt x="1308277" y="0"/>
                </a:lnTo>
                <a:close/>
              </a:path>
              <a:path w="3440429" h="104775">
                <a:moveTo>
                  <a:pt x="1364208" y="0"/>
                </a:moveTo>
                <a:lnTo>
                  <a:pt x="1348765" y="0"/>
                </a:lnTo>
                <a:lnTo>
                  <a:pt x="1342491" y="6235"/>
                </a:lnTo>
                <a:lnTo>
                  <a:pt x="1342491" y="21628"/>
                </a:lnTo>
                <a:lnTo>
                  <a:pt x="1348765" y="27863"/>
                </a:lnTo>
                <a:lnTo>
                  <a:pt x="1364208" y="27863"/>
                </a:lnTo>
                <a:lnTo>
                  <a:pt x="1370469" y="21628"/>
                </a:lnTo>
                <a:lnTo>
                  <a:pt x="1370469" y="6235"/>
                </a:lnTo>
                <a:lnTo>
                  <a:pt x="1364208" y="0"/>
                </a:lnTo>
                <a:close/>
              </a:path>
              <a:path w="3440429" h="104775">
                <a:moveTo>
                  <a:pt x="1420152" y="0"/>
                </a:moveTo>
                <a:lnTo>
                  <a:pt x="1404708" y="0"/>
                </a:lnTo>
                <a:lnTo>
                  <a:pt x="1398447" y="6235"/>
                </a:lnTo>
                <a:lnTo>
                  <a:pt x="1398447" y="21628"/>
                </a:lnTo>
                <a:lnTo>
                  <a:pt x="1404708" y="27863"/>
                </a:lnTo>
                <a:lnTo>
                  <a:pt x="1420152" y="27863"/>
                </a:lnTo>
                <a:lnTo>
                  <a:pt x="1426413" y="21628"/>
                </a:lnTo>
                <a:lnTo>
                  <a:pt x="1426413" y="6235"/>
                </a:lnTo>
                <a:lnTo>
                  <a:pt x="1420152" y="0"/>
                </a:lnTo>
                <a:close/>
              </a:path>
              <a:path w="3440429" h="104775">
                <a:moveTo>
                  <a:pt x="1476082" y="0"/>
                </a:moveTo>
                <a:lnTo>
                  <a:pt x="1460639" y="0"/>
                </a:lnTo>
                <a:lnTo>
                  <a:pt x="1454378" y="6235"/>
                </a:lnTo>
                <a:lnTo>
                  <a:pt x="1454378" y="21628"/>
                </a:lnTo>
                <a:lnTo>
                  <a:pt x="1460639" y="27863"/>
                </a:lnTo>
                <a:lnTo>
                  <a:pt x="1476082" y="27863"/>
                </a:lnTo>
                <a:lnTo>
                  <a:pt x="1482344" y="21628"/>
                </a:lnTo>
                <a:lnTo>
                  <a:pt x="1482344" y="6235"/>
                </a:lnTo>
                <a:lnTo>
                  <a:pt x="1476082" y="0"/>
                </a:lnTo>
                <a:close/>
              </a:path>
              <a:path w="3440429" h="104775">
                <a:moveTo>
                  <a:pt x="1532013" y="0"/>
                </a:moveTo>
                <a:lnTo>
                  <a:pt x="1516583" y="0"/>
                </a:lnTo>
                <a:lnTo>
                  <a:pt x="1510309" y="6235"/>
                </a:lnTo>
                <a:lnTo>
                  <a:pt x="1510309" y="21628"/>
                </a:lnTo>
                <a:lnTo>
                  <a:pt x="1516583" y="27863"/>
                </a:lnTo>
                <a:lnTo>
                  <a:pt x="1532013" y="27863"/>
                </a:lnTo>
                <a:lnTo>
                  <a:pt x="1538274" y="21628"/>
                </a:lnTo>
                <a:lnTo>
                  <a:pt x="1538274" y="6235"/>
                </a:lnTo>
                <a:lnTo>
                  <a:pt x="1532013" y="0"/>
                </a:lnTo>
                <a:close/>
              </a:path>
              <a:path w="3440429" h="104775">
                <a:moveTo>
                  <a:pt x="1587957" y="0"/>
                </a:moveTo>
                <a:lnTo>
                  <a:pt x="1572526" y="0"/>
                </a:lnTo>
                <a:lnTo>
                  <a:pt x="1566252" y="6235"/>
                </a:lnTo>
                <a:lnTo>
                  <a:pt x="1566252" y="21628"/>
                </a:lnTo>
                <a:lnTo>
                  <a:pt x="1572526" y="27863"/>
                </a:lnTo>
                <a:lnTo>
                  <a:pt x="1587957" y="27863"/>
                </a:lnTo>
                <a:lnTo>
                  <a:pt x="1594218" y="21628"/>
                </a:lnTo>
                <a:lnTo>
                  <a:pt x="1594218" y="6235"/>
                </a:lnTo>
                <a:lnTo>
                  <a:pt x="1587957" y="0"/>
                </a:lnTo>
                <a:close/>
              </a:path>
              <a:path w="3440429" h="104775">
                <a:moveTo>
                  <a:pt x="1643900" y="0"/>
                </a:moveTo>
                <a:lnTo>
                  <a:pt x="1628444" y="0"/>
                </a:lnTo>
                <a:lnTo>
                  <a:pt x="1622183" y="6235"/>
                </a:lnTo>
                <a:lnTo>
                  <a:pt x="1622183" y="21628"/>
                </a:lnTo>
                <a:lnTo>
                  <a:pt x="1628444" y="27863"/>
                </a:lnTo>
                <a:lnTo>
                  <a:pt x="1643900" y="27863"/>
                </a:lnTo>
                <a:lnTo>
                  <a:pt x="1650161" y="21628"/>
                </a:lnTo>
                <a:lnTo>
                  <a:pt x="1650161" y="6235"/>
                </a:lnTo>
                <a:lnTo>
                  <a:pt x="1643900" y="0"/>
                </a:lnTo>
                <a:close/>
              </a:path>
              <a:path w="3440429" h="104775">
                <a:moveTo>
                  <a:pt x="1699831" y="0"/>
                </a:moveTo>
                <a:lnTo>
                  <a:pt x="1684388" y="0"/>
                </a:lnTo>
                <a:lnTo>
                  <a:pt x="1678127" y="6235"/>
                </a:lnTo>
                <a:lnTo>
                  <a:pt x="1678127" y="21628"/>
                </a:lnTo>
                <a:lnTo>
                  <a:pt x="1684388" y="27863"/>
                </a:lnTo>
                <a:lnTo>
                  <a:pt x="1699831" y="27863"/>
                </a:lnTo>
                <a:lnTo>
                  <a:pt x="1706079" y="21628"/>
                </a:lnTo>
                <a:lnTo>
                  <a:pt x="1706079" y="6235"/>
                </a:lnTo>
                <a:lnTo>
                  <a:pt x="1699831" y="0"/>
                </a:lnTo>
                <a:close/>
              </a:path>
              <a:path w="3440429" h="104775">
                <a:moveTo>
                  <a:pt x="1755775" y="0"/>
                </a:moveTo>
                <a:lnTo>
                  <a:pt x="1740331" y="0"/>
                </a:lnTo>
                <a:lnTo>
                  <a:pt x="1734058" y="6235"/>
                </a:lnTo>
                <a:lnTo>
                  <a:pt x="1734058" y="21628"/>
                </a:lnTo>
                <a:lnTo>
                  <a:pt x="1740331" y="27863"/>
                </a:lnTo>
                <a:lnTo>
                  <a:pt x="1755775" y="27863"/>
                </a:lnTo>
                <a:lnTo>
                  <a:pt x="1762036" y="21628"/>
                </a:lnTo>
                <a:lnTo>
                  <a:pt x="1762036" y="6235"/>
                </a:lnTo>
                <a:lnTo>
                  <a:pt x="1755775" y="0"/>
                </a:lnTo>
                <a:close/>
              </a:path>
              <a:path w="3440429" h="104775">
                <a:moveTo>
                  <a:pt x="1811718" y="0"/>
                </a:moveTo>
                <a:lnTo>
                  <a:pt x="1796249" y="0"/>
                </a:lnTo>
                <a:lnTo>
                  <a:pt x="1790001" y="6235"/>
                </a:lnTo>
                <a:lnTo>
                  <a:pt x="1790001" y="21628"/>
                </a:lnTo>
                <a:lnTo>
                  <a:pt x="1796249" y="27863"/>
                </a:lnTo>
                <a:lnTo>
                  <a:pt x="1811705" y="27863"/>
                </a:lnTo>
                <a:lnTo>
                  <a:pt x="1817966" y="21628"/>
                </a:lnTo>
                <a:lnTo>
                  <a:pt x="1817966" y="6235"/>
                </a:lnTo>
                <a:lnTo>
                  <a:pt x="1811718" y="0"/>
                </a:lnTo>
                <a:close/>
              </a:path>
              <a:path w="3440429" h="104775">
                <a:moveTo>
                  <a:pt x="1867649" y="0"/>
                </a:moveTo>
                <a:lnTo>
                  <a:pt x="1852206" y="0"/>
                </a:lnTo>
                <a:lnTo>
                  <a:pt x="1845932" y="6235"/>
                </a:lnTo>
                <a:lnTo>
                  <a:pt x="1845932" y="21628"/>
                </a:lnTo>
                <a:lnTo>
                  <a:pt x="1852206" y="27863"/>
                </a:lnTo>
                <a:lnTo>
                  <a:pt x="1867649" y="27863"/>
                </a:lnTo>
                <a:lnTo>
                  <a:pt x="1873910" y="21628"/>
                </a:lnTo>
                <a:lnTo>
                  <a:pt x="1873910" y="6235"/>
                </a:lnTo>
                <a:lnTo>
                  <a:pt x="1867649" y="0"/>
                </a:lnTo>
                <a:close/>
              </a:path>
              <a:path w="3440429" h="104775">
                <a:moveTo>
                  <a:pt x="1923580" y="0"/>
                </a:moveTo>
                <a:lnTo>
                  <a:pt x="1908136" y="0"/>
                </a:lnTo>
                <a:lnTo>
                  <a:pt x="1901875" y="6235"/>
                </a:lnTo>
                <a:lnTo>
                  <a:pt x="1901875" y="21628"/>
                </a:lnTo>
                <a:lnTo>
                  <a:pt x="1908136" y="27863"/>
                </a:lnTo>
                <a:lnTo>
                  <a:pt x="1923580" y="27863"/>
                </a:lnTo>
                <a:lnTo>
                  <a:pt x="1929853" y="21628"/>
                </a:lnTo>
                <a:lnTo>
                  <a:pt x="1929853" y="6235"/>
                </a:lnTo>
                <a:lnTo>
                  <a:pt x="1923580" y="0"/>
                </a:lnTo>
                <a:close/>
              </a:path>
              <a:path w="3440429" h="104775">
                <a:moveTo>
                  <a:pt x="1979523" y="0"/>
                </a:moveTo>
                <a:lnTo>
                  <a:pt x="1964067" y="0"/>
                </a:lnTo>
                <a:lnTo>
                  <a:pt x="1957819" y="6235"/>
                </a:lnTo>
                <a:lnTo>
                  <a:pt x="1957819" y="21628"/>
                </a:lnTo>
                <a:lnTo>
                  <a:pt x="1964067" y="27863"/>
                </a:lnTo>
                <a:lnTo>
                  <a:pt x="1979523" y="27863"/>
                </a:lnTo>
                <a:lnTo>
                  <a:pt x="1985784" y="21628"/>
                </a:lnTo>
                <a:lnTo>
                  <a:pt x="1985784" y="6235"/>
                </a:lnTo>
                <a:lnTo>
                  <a:pt x="1979523" y="0"/>
                </a:lnTo>
                <a:close/>
              </a:path>
              <a:path w="3440429" h="104775">
                <a:moveTo>
                  <a:pt x="2035467" y="0"/>
                </a:moveTo>
                <a:lnTo>
                  <a:pt x="2020023" y="0"/>
                </a:lnTo>
                <a:lnTo>
                  <a:pt x="2013750" y="6235"/>
                </a:lnTo>
                <a:lnTo>
                  <a:pt x="2013750" y="21628"/>
                </a:lnTo>
                <a:lnTo>
                  <a:pt x="2020023" y="27863"/>
                </a:lnTo>
                <a:lnTo>
                  <a:pt x="2035454" y="27863"/>
                </a:lnTo>
                <a:lnTo>
                  <a:pt x="2041728" y="21628"/>
                </a:lnTo>
                <a:lnTo>
                  <a:pt x="2041715" y="6235"/>
                </a:lnTo>
                <a:lnTo>
                  <a:pt x="2035467" y="0"/>
                </a:lnTo>
                <a:close/>
              </a:path>
              <a:path w="3440429" h="104775">
                <a:moveTo>
                  <a:pt x="2091397" y="0"/>
                </a:moveTo>
                <a:lnTo>
                  <a:pt x="2075954" y="0"/>
                </a:lnTo>
                <a:lnTo>
                  <a:pt x="2069693" y="6235"/>
                </a:lnTo>
                <a:lnTo>
                  <a:pt x="2069693" y="21628"/>
                </a:lnTo>
                <a:lnTo>
                  <a:pt x="2075954" y="27863"/>
                </a:lnTo>
                <a:lnTo>
                  <a:pt x="2091397" y="27863"/>
                </a:lnTo>
                <a:lnTo>
                  <a:pt x="2097659" y="21628"/>
                </a:lnTo>
                <a:lnTo>
                  <a:pt x="2097659" y="6235"/>
                </a:lnTo>
                <a:lnTo>
                  <a:pt x="2091397" y="0"/>
                </a:lnTo>
                <a:close/>
              </a:path>
              <a:path w="3440429" h="104775">
                <a:moveTo>
                  <a:pt x="2147341" y="0"/>
                </a:moveTo>
                <a:lnTo>
                  <a:pt x="2131885" y="0"/>
                </a:lnTo>
                <a:lnTo>
                  <a:pt x="2125637" y="6235"/>
                </a:lnTo>
                <a:lnTo>
                  <a:pt x="2125637" y="21628"/>
                </a:lnTo>
                <a:lnTo>
                  <a:pt x="2131885" y="27863"/>
                </a:lnTo>
                <a:lnTo>
                  <a:pt x="2147341" y="27863"/>
                </a:lnTo>
                <a:lnTo>
                  <a:pt x="2153589" y="21628"/>
                </a:lnTo>
                <a:lnTo>
                  <a:pt x="2153589" y="6235"/>
                </a:lnTo>
                <a:lnTo>
                  <a:pt x="2147341" y="0"/>
                </a:lnTo>
                <a:close/>
              </a:path>
              <a:path w="3440429" h="104775">
                <a:moveTo>
                  <a:pt x="2203272" y="0"/>
                </a:moveTo>
                <a:lnTo>
                  <a:pt x="2187816" y="0"/>
                </a:lnTo>
                <a:lnTo>
                  <a:pt x="2181567" y="6235"/>
                </a:lnTo>
                <a:lnTo>
                  <a:pt x="2181567" y="21628"/>
                </a:lnTo>
                <a:lnTo>
                  <a:pt x="2187829" y="27863"/>
                </a:lnTo>
                <a:lnTo>
                  <a:pt x="2203272" y="27863"/>
                </a:lnTo>
                <a:lnTo>
                  <a:pt x="2209546" y="21628"/>
                </a:lnTo>
                <a:lnTo>
                  <a:pt x="2209546" y="6235"/>
                </a:lnTo>
                <a:lnTo>
                  <a:pt x="2203272" y="0"/>
                </a:lnTo>
                <a:close/>
              </a:path>
              <a:path w="3440429" h="104775">
                <a:moveTo>
                  <a:pt x="2259215" y="0"/>
                </a:moveTo>
                <a:lnTo>
                  <a:pt x="2243759" y="0"/>
                </a:lnTo>
                <a:lnTo>
                  <a:pt x="2237511" y="6235"/>
                </a:lnTo>
                <a:lnTo>
                  <a:pt x="2237511" y="21628"/>
                </a:lnTo>
                <a:lnTo>
                  <a:pt x="2243759" y="27863"/>
                </a:lnTo>
                <a:lnTo>
                  <a:pt x="2259215" y="27863"/>
                </a:lnTo>
                <a:lnTo>
                  <a:pt x="2265476" y="21628"/>
                </a:lnTo>
                <a:lnTo>
                  <a:pt x="2265476" y="6235"/>
                </a:lnTo>
                <a:lnTo>
                  <a:pt x="2259215" y="0"/>
                </a:lnTo>
                <a:close/>
              </a:path>
              <a:path w="3440429" h="104775">
                <a:moveTo>
                  <a:pt x="2315159" y="0"/>
                </a:moveTo>
                <a:lnTo>
                  <a:pt x="2299690" y="0"/>
                </a:lnTo>
                <a:lnTo>
                  <a:pt x="2293442" y="6235"/>
                </a:lnTo>
                <a:lnTo>
                  <a:pt x="2293442" y="21628"/>
                </a:lnTo>
                <a:lnTo>
                  <a:pt x="2299703" y="27863"/>
                </a:lnTo>
                <a:lnTo>
                  <a:pt x="2315146" y="27863"/>
                </a:lnTo>
                <a:lnTo>
                  <a:pt x="2321407" y="21628"/>
                </a:lnTo>
                <a:lnTo>
                  <a:pt x="2321407" y="6235"/>
                </a:lnTo>
                <a:lnTo>
                  <a:pt x="2315159" y="0"/>
                </a:lnTo>
                <a:close/>
              </a:path>
              <a:path w="3440429" h="104775">
                <a:moveTo>
                  <a:pt x="2371077" y="0"/>
                </a:moveTo>
                <a:lnTo>
                  <a:pt x="2355646" y="0"/>
                </a:lnTo>
                <a:lnTo>
                  <a:pt x="2349373" y="6235"/>
                </a:lnTo>
                <a:lnTo>
                  <a:pt x="2349373" y="21628"/>
                </a:lnTo>
                <a:lnTo>
                  <a:pt x="2355646" y="27863"/>
                </a:lnTo>
                <a:lnTo>
                  <a:pt x="2371077" y="27863"/>
                </a:lnTo>
                <a:lnTo>
                  <a:pt x="2377351" y="21628"/>
                </a:lnTo>
                <a:lnTo>
                  <a:pt x="2377338" y="6235"/>
                </a:lnTo>
                <a:lnTo>
                  <a:pt x="2371077" y="0"/>
                </a:lnTo>
                <a:close/>
              </a:path>
              <a:path w="3440429" h="104775">
                <a:moveTo>
                  <a:pt x="2427033" y="0"/>
                </a:moveTo>
                <a:lnTo>
                  <a:pt x="2411577" y="0"/>
                </a:lnTo>
                <a:lnTo>
                  <a:pt x="2405329" y="6235"/>
                </a:lnTo>
                <a:lnTo>
                  <a:pt x="2405329" y="21628"/>
                </a:lnTo>
                <a:lnTo>
                  <a:pt x="2411577" y="27863"/>
                </a:lnTo>
                <a:lnTo>
                  <a:pt x="2427033" y="27863"/>
                </a:lnTo>
                <a:lnTo>
                  <a:pt x="2433281" y="21628"/>
                </a:lnTo>
                <a:lnTo>
                  <a:pt x="2433281" y="6235"/>
                </a:lnTo>
                <a:lnTo>
                  <a:pt x="2427033" y="0"/>
                </a:lnTo>
                <a:close/>
              </a:path>
              <a:path w="3440429" h="104775">
                <a:moveTo>
                  <a:pt x="2482951" y="0"/>
                </a:moveTo>
                <a:lnTo>
                  <a:pt x="2467508" y="0"/>
                </a:lnTo>
                <a:lnTo>
                  <a:pt x="2461247" y="6235"/>
                </a:lnTo>
                <a:lnTo>
                  <a:pt x="2461247" y="21628"/>
                </a:lnTo>
                <a:lnTo>
                  <a:pt x="2467508" y="27863"/>
                </a:lnTo>
                <a:lnTo>
                  <a:pt x="2482951" y="27863"/>
                </a:lnTo>
                <a:lnTo>
                  <a:pt x="2489225" y="21628"/>
                </a:lnTo>
                <a:lnTo>
                  <a:pt x="2489225" y="6235"/>
                </a:lnTo>
                <a:lnTo>
                  <a:pt x="2482951" y="0"/>
                </a:lnTo>
                <a:close/>
              </a:path>
              <a:path w="3440429" h="104775">
                <a:moveTo>
                  <a:pt x="2538895" y="0"/>
                </a:moveTo>
                <a:lnTo>
                  <a:pt x="2523464" y="0"/>
                </a:lnTo>
                <a:lnTo>
                  <a:pt x="2517190" y="6235"/>
                </a:lnTo>
                <a:lnTo>
                  <a:pt x="2517190" y="21628"/>
                </a:lnTo>
                <a:lnTo>
                  <a:pt x="2523464" y="27863"/>
                </a:lnTo>
                <a:lnTo>
                  <a:pt x="2538882" y="27863"/>
                </a:lnTo>
                <a:lnTo>
                  <a:pt x="2545156" y="21628"/>
                </a:lnTo>
                <a:lnTo>
                  <a:pt x="2545156" y="6235"/>
                </a:lnTo>
                <a:lnTo>
                  <a:pt x="2538895" y="0"/>
                </a:lnTo>
                <a:close/>
              </a:path>
              <a:path w="3440429" h="104775">
                <a:moveTo>
                  <a:pt x="2594838" y="0"/>
                </a:moveTo>
                <a:lnTo>
                  <a:pt x="2579395" y="0"/>
                </a:lnTo>
                <a:lnTo>
                  <a:pt x="2573147" y="6235"/>
                </a:lnTo>
                <a:lnTo>
                  <a:pt x="2573147" y="21628"/>
                </a:lnTo>
                <a:lnTo>
                  <a:pt x="2579395" y="27863"/>
                </a:lnTo>
                <a:lnTo>
                  <a:pt x="2594838" y="27863"/>
                </a:lnTo>
                <a:lnTo>
                  <a:pt x="2601099" y="21628"/>
                </a:lnTo>
                <a:lnTo>
                  <a:pt x="2601099" y="6235"/>
                </a:lnTo>
                <a:lnTo>
                  <a:pt x="2594838" y="0"/>
                </a:lnTo>
                <a:close/>
              </a:path>
              <a:path w="3440429" h="104775">
                <a:moveTo>
                  <a:pt x="2650769" y="0"/>
                </a:moveTo>
                <a:lnTo>
                  <a:pt x="2635326" y="0"/>
                </a:lnTo>
                <a:lnTo>
                  <a:pt x="2629065" y="6235"/>
                </a:lnTo>
                <a:lnTo>
                  <a:pt x="2629065" y="21628"/>
                </a:lnTo>
                <a:lnTo>
                  <a:pt x="2635326" y="27863"/>
                </a:lnTo>
                <a:lnTo>
                  <a:pt x="2650769" y="27863"/>
                </a:lnTo>
                <a:lnTo>
                  <a:pt x="2657030" y="21628"/>
                </a:lnTo>
                <a:lnTo>
                  <a:pt x="2657030" y="6235"/>
                </a:lnTo>
                <a:lnTo>
                  <a:pt x="2650769" y="0"/>
                </a:lnTo>
                <a:close/>
              </a:path>
              <a:path w="3440429" h="104775">
                <a:moveTo>
                  <a:pt x="2706700" y="0"/>
                </a:moveTo>
                <a:lnTo>
                  <a:pt x="2691269" y="0"/>
                </a:lnTo>
                <a:lnTo>
                  <a:pt x="2685008" y="6235"/>
                </a:lnTo>
                <a:lnTo>
                  <a:pt x="2685008" y="21628"/>
                </a:lnTo>
                <a:lnTo>
                  <a:pt x="2691269" y="27863"/>
                </a:lnTo>
                <a:lnTo>
                  <a:pt x="2706700" y="27863"/>
                </a:lnTo>
                <a:lnTo>
                  <a:pt x="2712974" y="21628"/>
                </a:lnTo>
                <a:lnTo>
                  <a:pt x="2712974" y="6235"/>
                </a:lnTo>
                <a:lnTo>
                  <a:pt x="2706700" y="0"/>
                </a:lnTo>
                <a:close/>
              </a:path>
              <a:path w="3440429" h="104775">
                <a:moveTo>
                  <a:pt x="2762656" y="0"/>
                </a:moveTo>
                <a:lnTo>
                  <a:pt x="2747200" y="0"/>
                </a:lnTo>
                <a:lnTo>
                  <a:pt x="2740939" y="6235"/>
                </a:lnTo>
                <a:lnTo>
                  <a:pt x="2740939" y="21628"/>
                </a:lnTo>
                <a:lnTo>
                  <a:pt x="2747213" y="27863"/>
                </a:lnTo>
                <a:lnTo>
                  <a:pt x="2762656" y="27863"/>
                </a:lnTo>
                <a:lnTo>
                  <a:pt x="2768917" y="21628"/>
                </a:lnTo>
                <a:lnTo>
                  <a:pt x="2768917" y="6235"/>
                </a:lnTo>
                <a:lnTo>
                  <a:pt x="2762656" y="0"/>
                </a:lnTo>
                <a:close/>
              </a:path>
              <a:path w="3440429" h="104775">
                <a:moveTo>
                  <a:pt x="2818587" y="0"/>
                </a:moveTo>
                <a:lnTo>
                  <a:pt x="2803131" y="0"/>
                </a:lnTo>
                <a:lnTo>
                  <a:pt x="2796870" y="6235"/>
                </a:lnTo>
                <a:lnTo>
                  <a:pt x="2796870" y="21628"/>
                </a:lnTo>
                <a:lnTo>
                  <a:pt x="2803131" y="27863"/>
                </a:lnTo>
                <a:lnTo>
                  <a:pt x="2818587" y="27863"/>
                </a:lnTo>
                <a:lnTo>
                  <a:pt x="2824848" y="21628"/>
                </a:lnTo>
                <a:lnTo>
                  <a:pt x="2824848" y="6235"/>
                </a:lnTo>
                <a:lnTo>
                  <a:pt x="2818587" y="0"/>
                </a:lnTo>
                <a:close/>
              </a:path>
              <a:path w="3440429" h="104775">
                <a:moveTo>
                  <a:pt x="2874518" y="0"/>
                </a:moveTo>
                <a:lnTo>
                  <a:pt x="2859087" y="0"/>
                </a:lnTo>
                <a:lnTo>
                  <a:pt x="2852826" y="6235"/>
                </a:lnTo>
                <a:lnTo>
                  <a:pt x="2852826" y="21628"/>
                </a:lnTo>
                <a:lnTo>
                  <a:pt x="2859087" y="27863"/>
                </a:lnTo>
                <a:lnTo>
                  <a:pt x="2874518" y="27863"/>
                </a:lnTo>
                <a:lnTo>
                  <a:pt x="2880791" y="21628"/>
                </a:lnTo>
                <a:lnTo>
                  <a:pt x="2880791" y="6235"/>
                </a:lnTo>
                <a:lnTo>
                  <a:pt x="2874518" y="0"/>
                </a:lnTo>
                <a:close/>
              </a:path>
              <a:path w="3440429" h="104775">
                <a:moveTo>
                  <a:pt x="2930461" y="0"/>
                </a:moveTo>
                <a:lnTo>
                  <a:pt x="2915018" y="0"/>
                </a:lnTo>
                <a:lnTo>
                  <a:pt x="2908757" y="6235"/>
                </a:lnTo>
                <a:lnTo>
                  <a:pt x="2908757" y="21628"/>
                </a:lnTo>
                <a:lnTo>
                  <a:pt x="2915018" y="27863"/>
                </a:lnTo>
                <a:lnTo>
                  <a:pt x="2930461" y="27863"/>
                </a:lnTo>
                <a:lnTo>
                  <a:pt x="2936735" y="21628"/>
                </a:lnTo>
                <a:lnTo>
                  <a:pt x="2936735" y="6235"/>
                </a:lnTo>
                <a:lnTo>
                  <a:pt x="2930461" y="0"/>
                </a:lnTo>
                <a:close/>
              </a:path>
              <a:path w="3440429" h="104775">
                <a:moveTo>
                  <a:pt x="2986405" y="0"/>
                </a:moveTo>
                <a:lnTo>
                  <a:pt x="2970949" y="0"/>
                </a:lnTo>
                <a:lnTo>
                  <a:pt x="2964688" y="6235"/>
                </a:lnTo>
                <a:lnTo>
                  <a:pt x="2964688" y="21628"/>
                </a:lnTo>
                <a:lnTo>
                  <a:pt x="2970949" y="27863"/>
                </a:lnTo>
                <a:lnTo>
                  <a:pt x="2986392" y="27863"/>
                </a:lnTo>
                <a:lnTo>
                  <a:pt x="2992653" y="21628"/>
                </a:lnTo>
                <a:lnTo>
                  <a:pt x="2992653" y="6235"/>
                </a:lnTo>
                <a:lnTo>
                  <a:pt x="2986405" y="0"/>
                </a:lnTo>
                <a:close/>
              </a:path>
              <a:path w="3440429" h="104775">
                <a:moveTo>
                  <a:pt x="3042335" y="0"/>
                </a:moveTo>
                <a:lnTo>
                  <a:pt x="3026892" y="0"/>
                </a:lnTo>
                <a:lnTo>
                  <a:pt x="3020631" y="6235"/>
                </a:lnTo>
                <a:lnTo>
                  <a:pt x="3020631" y="21628"/>
                </a:lnTo>
                <a:lnTo>
                  <a:pt x="3026892" y="27863"/>
                </a:lnTo>
                <a:lnTo>
                  <a:pt x="3042335" y="27863"/>
                </a:lnTo>
                <a:lnTo>
                  <a:pt x="3048609" y="21628"/>
                </a:lnTo>
                <a:lnTo>
                  <a:pt x="3048609" y="6235"/>
                </a:lnTo>
                <a:lnTo>
                  <a:pt x="3042335" y="0"/>
                </a:lnTo>
                <a:close/>
              </a:path>
              <a:path w="3440429" h="104775">
                <a:moveTo>
                  <a:pt x="3098279" y="0"/>
                </a:moveTo>
                <a:lnTo>
                  <a:pt x="3082823" y="0"/>
                </a:lnTo>
                <a:lnTo>
                  <a:pt x="3076575" y="6235"/>
                </a:lnTo>
                <a:lnTo>
                  <a:pt x="3076575" y="21628"/>
                </a:lnTo>
                <a:lnTo>
                  <a:pt x="3082823" y="27863"/>
                </a:lnTo>
                <a:lnTo>
                  <a:pt x="3098279" y="27863"/>
                </a:lnTo>
                <a:lnTo>
                  <a:pt x="3104527" y="21628"/>
                </a:lnTo>
                <a:lnTo>
                  <a:pt x="3104527" y="6235"/>
                </a:lnTo>
                <a:lnTo>
                  <a:pt x="3098279" y="0"/>
                </a:lnTo>
                <a:close/>
              </a:path>
              <a:path w="3440429" h="104775">
                <a:moveTo>
                  <a:pt x="3154210" y="0"/>
                </a:moveTo>
                <a:lnTo>
                  <a:pt x="3138766" y="0"/>
                </a:lnTo>
                <a:lnTo>
                  <a:pt x="3132505" y="6235"/>
                </a:lnTo>
                <a:lnTo>
                  <a:pt x="3132505" y="21628"/>
                </a:lnTo>
                <a:lnTo>
                  <a:pt x="3138766" y="27863"/>
                </a:lnTo>
                <a:lnTo>
                  <a:pt x="3154210" y="27863"/>
                </a:lnTo>
                <a:lnTo>
                  <a:pt x="3160458" y="21628"/>
                </a:lnTo>
                <a:lnTo>
                  <a:pt x="3160458" y="6235"/>
                </a:lnTo>
                <a:lnTo>
                  <a:pt x="3154210" y="0"/>
                </a:lnTo>
                <a:close/>
              </a:path>
              <a:path w="3440429" h="104775">
                <a:moveTo>
                  <a:pt x="3210153" y="0"/>
                </a:moveTo>
                <a:lnTo>
                  <a:pt x="3194697" y="0"/>
                </a:lnTo>
                <a:lnTo>
                  <a:pt x="3188449" y="6235"/>
                </a:lnTo>
                <a:lnTo>
                  <a:pt x="3188449" y="21628"/>
                </a:lnTo>
                <a:lnTo>
                  <a:pt x="3194710" y="27863"/>
                </a:lnTo>
                <a:lnTo>
                  <a:pt x="3210153" y="27863"/>
                </a:lnTo>
                <a:lnTo>
                  <a:pt x="3216414" y="21628"/>
                </a:lnTo>
                <a:lnTo>
                  <a:pt x="3216414" y="6235"/>
                </a:lnTo>
                <a:lnTo>
                  <a:pt x="3210153" y="0"/>
                </a:lnTo>
                <a:close/>
              </a:path>
              <a:path w="3440429" h="104775">
                <a:moveTo>
                  <a:pt x="3266097" y="0"/>
                </a:moveTo>
                <a:lnTo>
                  <a:pt x="3250641" y="0"/>
                </a:lnTo>
                <a:lnTo>
                  <a:pt x="3244380" y="6235"/>
                </a:lnTo>
                <a:lnTo>
                  <a:pt x="3244380" y="21628"/>
                </a:lnTo>
                <a:lnTo>
                  <a:pt x="3250641" y="27863"/>
                </a:lnTo>
                <a:lnTo>
                  <a:pt x="3266097" y="27863"/>
                </a:lnTo>
                <a:lnTo>
                  <a:pt x="3272345" y="21628"/>
                </a:lnTo>
                <a:lnTo>
                  <a:pt x="3272345" y="6235"/>
                </a:lnTo>
                <a:lnTo>
                  <a:pt x="3266097" y="0"/>
                </a:lnTo>
                <a:close/>
              </a:path>
              <a:path w="3440429" h="104775">
                <a:moveTo>
                  <a:pt x="3322027" y="0"/>
                </a:moveTo>
                <a:lnTo>
                  <a:pt x="3306572" y="0"/>
                </a:lnTo>
                <a:lnTo>
                  <a:pt x="3300310" y="6235"/>
                </a:lnTo>
                <a:lnTo>
                  <a:pt x="3300310" y="21628"/>
                </a:lnTo>
                <a:lnTo>
                  <a:pt x="3306584" y="27863"/>
                </a:lnTo>
                <a:lnTo>
                  <a:pt x="3322027" y="27863"/>
                </a:lnTo>
                <a:lnTo>
                  <a:pt x="3328289" y="21628"/>
                </a:lnTo>
                <a:lnTo>
                  <a:pt x="3328289" y="6235"/>
                </a:lnTo>
                <a:lnTo>
                  <a:pt x="3322027" y="0"/>
                </a:lnTo>
                <a:close/>
              </a:path>
              <a:path w="3440429" h="104775">
                <a:moveTo>
                  <a:pt x="3377958" y="0"/>
                </a:moveTo>
                <a:lnTo>
                  <a:pt x="3362515" y="0"/>
                </a:lnTo>
                <a:lnTo>
                  <a:pt x="3356267" y="6235"/>
                </a:lnTo>
                <a:lnTo>
                  <a:pt x="3356267" y="21628"/>
                </a:lnTo>
                <a:lnTo>
                  <a:pt x="3362515" y="27863"/>
                </a:lnTo>
                <a:lnTo>
                  <a:pt x="3377958" y="27863"/>
                </a:lnTo>
                <a:lnTo>
                  <a:pt x="3384219" y="21628"/>
                </a:lnTo>
                <a:lnTo>
                  <a:pt x="3384219" y="6235"/>
                </a:lnTo>
                <a:lnTo>
                  <a:pt x="3377958" y="0"/>
                </a:lnTo>
                <a:close/>
              </a:path>
              <a:path w="3440429" h="104775">
                <a:moveTo>
                  <a:pt x="3433902" y="0"/>
                </a:moveTo>
                <a:lnTo>
                  <a:pt x="3418459" y="0"/>
                </a:lnTo>
                <a:lnTo>
                  <a:pt x="3412197" y="6235"/>
                </a:lnTo>
                <a:lnTo>
                  <a:pt x="3412197" y="21628"/>
                </a:lnTo>
                <a:lnTo>
                  <a:pt x="3418459" y="27863"/>
                </a:lnTo>
                <a:lnTo>
                  <a:pt x="3433902" y="27863"/>
                </a:lnTo>
                <a:lnTo>
                  <a:pt x="3440150" y="21628"/>
                </a:lnTo>
                <a:lnTo>
                  <a:pt x="3440150" y="6235"/>
                </a:lnTo>
                <a:lnTo>
                  <a:pt x="3433902" y="0"/>
                </a:lnTo>
                <a:close/>
              </a:path>
            </a:pathLst>
          </a:custGeom>
          <a:solidFill>
            <a:srgbClr val="F7B1C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0" name="bk object 240"/>
          <p:cNvSpPr/>
          <p:nvPr/>
        </p:nvSpPr>
        <p:spPr>
          <a:xfrm>
            <a:off x="497043" y="5685349"/>
            <a:ext cx="3440429" cy="27940"/>
          </a:xfrm>
          <a:custGeom>
            <a:avLst/>
            <a:gdLst/>
            <a:ahLst/>
            <a:cxnLst/>
            <a:rect l="l" t="t" r="r" b="b"/>
            <a:pathLst>
              <a:path w="3440429" h="27939">
                <a:moveTo>
                  <a:pt x="21716" y="0"/>
                </a:moveTo>
                <a:lnTo>
                  <a:pt x="6261" y="0"/>
                </a:lnTo>
                <a:lnTo>
                  <a:pt x="0" y="6235"/>
                </a:lnTo>
                <a:lnTo>
                  <a:pt x="0" y="21615"/>
                </a:lnTo>
                <a:lnTo>
                  <a:pt x="6261" y="27851"/>
                </a:lnTo>
                <a:lnTo>
                  <a:pt x="21716" y="27851"/>
                </a:lnTo>
                <a:lnTo>
                  <a:pt x="27965" y="21615"/>
                </a:lnTo>
                <a:lnTo>
                  <a:pt x="27965" y="6235"/>
                </a:lnTo>
                <a:lnTo>
                  <a:pt x="21716" y="0"/>
                </a:lnTo>
                <a:close/>
              </a:path>
              <a:path w="3440429" h="27939">
                <a:moveTo>
                  <a:pt x="77647" y="0"/>
                </a:moveTo>
                <a:lnTo>
                  <a:pt x="62204" y="0"/>
                </a:lnTo>
                <a:lnTo>
                  <a:pt x="55943" y="6235"/>
                </a:lnTo>
                <a:lnTo>
                  <a:pt x="55943" y="21615"/>
                </a:lnTo>
                <a:lnTo>
                  <a:pt x="62204" y="27851"/>
                </a:lnTo>
                <a:lnTo>
                  <a:pt x="77647" y="27851"/>
                </a:lnTo>
                <a:lnTo>
                  <a:pt x="83908" y="21615"/>
                </a:lnTo>
                <a:lnTo>
                  <a:pt x="83908" y="6235"/>
                </a:lnTo>
                <a:lnTo>
                  <a:pt x="77647" y="0"/>
                </a:lnTo>
                <a:close/>
              </a:path>
              <a:path w="3440429" h="27939">
                <a:moveTo>
                  <a:pt x="133591" y="0"/>
                </a:moveTo>
                <a:lnTo>
                  <a:pt x="118135" y="0"/>
                </a:lnTo>
                <a:lnTo>
                  <a:pt x="111874" y="6235"/>
                </a:lnTo>
                <a:lnTo>
                  <a:pt x="111874" y="21615"/>
                </a:lnTo>
                <a:lnTo>
                  <a:pt x="118148" y="27851"/>
                </a:lnTo>
                <a:lnTo>
                  <a:pt x="133591" y="27851"/>
                </a:lnTo>
                <a:lnTo>
                  <a:pt x="139852" y="21615"/>
                </a:lnTo>
                <a:lnTo>
                  <a:pt x="139852" y="6235"/>
                </a:lnTo>
                <a:lnTo>
                  <a:pt x="133591" y="0"/>
                </a:lnTo>
                <a:close/>
              </a:path>
              <a:path w="3440429" h="27939">
                <a:moveTo>
                  <a:pt x="189522" y="0"/>
                </a:moveTo>
                <a:lnTo>
                  <a:pt x="174078" y="0"/>
                </a:lnTo>
                <a:lnTo>
                  <a:pt x="167817" y="6235"/>
                </a:lnTo>
                <a:lnTo>
                  <a:pt x="167817" y="21615"/>
                </a:lnTo>
                <a:lnTo>
                  <a:pt x="174078" y="27851"/>
                </a:lnTo>
                <a:lnTo>
                  <a:pt x="189522" y="27851"/>
                </a:lnTo>
                <a:lnTo>
                  <a:pt x="195783" y="21615"/>
                </a:lnTo>
                <a:lnTo>
                  <a:pt x="195783" y="6235"/>
                </a:lnTo>
                <a:lnTo>
                  <a:pt x="189522" y="0"/>
                </a:lnTo>
                <a:close/>
              </a:path>
              <a:path w="3440429" h="27939">
                <a:moveTo>
                  <a:pt x="245465" y="0"/>
                </a:moveTo>
                <a:lnTo>
                  <a:pt x="230022" y="0"/>
                </a:lnTo>
                <a:lnTo>
                  <a:pt x="223748" y="6235"/>
                </a:lnTo>
                <a:lnTo>
                  <a:pt x="223748" y="21615"/>
                </a:lnTo>
                <a:lnTo>
                  <a:pt x="230022" y="27851"/>
                </a:lnTo>
                <a:lnTo>
                  <a:pt x="245465" y="27851"/>
                </a:lnTo>
                <a:lnTo>
                  <a:pt x="251726" y="21615"/>
                </a:lnTo>
                <a:lnTo>
                  <a:pt x="251726" y="6235"/>
                </a:lnTo>
                <a:lnTo>
                  <a:pt x="245465" y="0"/>
                </a:lnTo>
                <a:close/>
              </a:path>
              <a:path w="3440429" h="27939">
                <a:moveTo>
                  <a:pt x="301396" y="0"/>
                </a:moveTo>
                <a:lnTo>
                  <a:pt x="285953" y="0"/>
                </a:lnTo>
                <a:lnTo>
                  <a:pt x="279704" y="6235"/>
                </a:lnTo>
                <a:lnTo>
                  <a:pt x="279704" y="21615"/>
                </a:lnTo>
                <a:lnTo>
                  <a:pt x="285953" y="27851"/>
                </a:lnTo>
                <a:lnTo>
                  <a:pt x="301396" y="27851"/>
                </a:lnTo>
                <a:lnTo>
                  <a:pt x="307670" y="21615"/>
                </a:lnTo>
                <a:lnTo>
                  <a:pt x="307670" y="6235"/>
                </a:lnTo>
                <a:lnTo>
                  <a:pt x="301396" y="0"/>
                </a:lnTo>
                <a:close/>
              </a:path>
              <a:path w="3440429" h="27939">
                <a:moveTo>
                  <a:pt x="357339" y="0"/>
                </a:moveTo>
                <a:lnTo>
                  <a:pt x="341884" y="0"/>
                </a:lnTo>
                <a:lnTo>
                  <a:pt x="335635" y="6235"/>
                </a:lnTo>
                <a:lnTo>
                  <a:pt x="335635" y="21615"/>
                </a:lnTo>
                <a:lnTo>
                  <a:pt x="341884" y="27851"/>
                </a:lnTo>
                <a:lnTo>
                  <a:pt x="357339" y="27851"/>
                </a:lnTo>
                <a:lnTo>
                  <a:pt x="363588" y="21615"/>
                </a:lnTo>
                <a:lnTo>
                  <a:pt x="363588" y="6235"/>
                </a:lnTo>
                <a:lnTo>
                  <a:pt x="357339" y="0"/>
                </a:lnTo>
                <a:close/>
              </a:path>
              <a:path w="3440429" h="27939">
                <a:moveTo>
                  <a:pt x="413270" y="0"/>
                </a:moveTo>
                <a:lnTo>
                  <a:pt x="397827" y="0"/>
                </a:lnTo>
                <a:lnTo>
                  <a:pt x="391553" y="6235"/>
                </a:lnTo>
                <a:lnTo>
                  <a:pt x="391553" y="21615"/>
                </a:lnTo>
                <a:lnTo>
                  <a:pt x="397827" y="27851"/>
                </a:lnTo>
                <a:lnTo>
                  <a:pt x="413270" y="27851"/>
                </a:lnTo>
                <a:lnTo>
                  <a:pt x="419544" y="21615"/>
                </a:lnTo>
                <a:lnTo>
                  <a:pt x="419544" y="6235"/>
                </a:lnTo>
                <a:lnTo>
                  <a:pt x="413270" y="0"/>
                </a:lnTo>
                <a:close/>
              </a:path>
              <a:path w="3440429" h="27939">
                <a:moveTo>
                  <a:pt x="469214" y="0"/>
                </a:moveTo>
                <a:lnTo>
                  <a:pt x="453770" y="0"/>
                </a:lnTo>
                <a:lnTo>
                  <a:pt x="447509" y="6235"/>
                </a:lnTo>
                <a:lnTo>
                  <a:pt x="447509" y="21615"/>
                </a:lnTo>
                <a:lnTo>
                  <a:pt x="453770" y="27851"/>
                </a:lnTo>
                <a:lnTo>
                  <a:pt x="469214" y="27851"/>
                </a:lnTo>
                <a:lnTo>
                  <a:pt x="475475" y="21615"/>
                </a:lnTo>
                <a:lnTo>
                  <a:pt x="475475" y="6235"/>
                </a:lnTo>
                <a:lnTo>
                  <a:pt x="469214" y="0"/>
                </a:lnTo>
                <a:close/>
              </a:path>
              <a:path w="3440429" h="27939">
                <a:moveTo>
                  <a:pt x="525145" y="0"/>
                </a:moveTo>
                <a:lnTo>
                  <a:pt x="509701" y="0"/>
                </a:lnTo>
                <a:lnTo>
                  <a:pt x="503453" y="6235"/>
                </a:lnTo>
                <a:lnTo>
                  <a:pt x="503453" y="21615"/>
                </a:lnTo>
                <a:lnTo>
                  <a:pt x="509701" y="27851"/>
                </a:lnTo>
                <a:lnTo>
                  <a:pt x="525145" y="27851"/>
                </a:lnTo>
                <a:lnTo>
                  <a:pt x="531406" y="21615"/>
                </a:lnTo>
                <a:lnTo>
                  <a:pt x="531406" y="6235"/>
                </a:lnTo>
                <a:lnTo>
                  <a:pt x="525145" y="0"/>
                </a:lnTo>
                <a:close/>
              </a:path>
              <a:path w="3440429" h="27939">
                <a:moveTo>
                  <a:pt x="581088" y="0"/>
                </a:moveTo>
                <a:lnTo>
                  <a:pt x="565658" y="0"/>
                </a:lnTo>
                <a:lnTo>
                  <a:pt x="559371" y="6235"/>
                </a:lnTo>
                <a:lnTo>
                  <a:pt x="559371" y="21615"/>
                </a:lnTo>
                <a:lnTo>
                  <a:pt x="565658" y="27851"/>
                </a:lnTo>
                <a:lnTo>
                  <a:pt x="581088" y="27851"/>
                </a:lnTo>
                <a:lnTo>
                  <a:pt x="587349" y="21615"/>
                </a:lnTo>
                <a:lnTo>
                  <a:pt x="587349" y="6235"/>
                </a:lnTo>
                <a:lnTo>
                  <a:pt x="581088" y="0"/>
                </a:lnTo>
                <a:close/>
              </a:path>
              <a:path w="3440429" h="27939">
                <a:moveTo>
                  <a:pt x="637032" y="0"/>
                </a:moveTo>
                <a:lnTo>
                  <a:pt x="621576" y="0"/>
                </a:lnTo>
                <a:lnTo>
                  <a:pt x="615315" y="6235"/>
                </a:lnTo>
                <a:lnTo>
                  <a:pt x="615315" y="21615"/>
                </a:lnTo>
                <a:lnTo>
                  <a:pt x="621576" y="27851"/>
                </a:lnTo>
                <a:lnTo>
                  <a:pt x="637032" y="27851"/>
                </a:lnTo>
                <a:lnTo>
                  <a:pt x="643293" y="21615"/>
                </a:lnTo>
                <a:lnTo>
                  <a:pt x="643293" y="6235"/>
                </a:lnTo>
                <a:lnTo>
                  <a:pt x="637032" y="0"/>
                </a:lnTo>
                <a:close/>
              </a:path>
              <a:path w="3440429" h="27939">
                <a:moveTo>
                  <a:pt x="692962" y="0"/>
                </a:moveTo>
                <a:lnTo>
                  <a:pt x="677506" y="0"/>
                </a:lnTo>
                <a:lnTo>
                  <a:pt x="671245" y="6235"/>
                </a:lnTo>
                <a:lnTo>
                  <a:pt x="671245" y="21615"/>
                </a:lnTo>
                <a:lnTo>
                  <a:pt x="677506" y="27851"/>
                </a:lnTo>
                <a:lnTo>
                  <a:pt x="692962" y="27851"/>
                </a:lnTo>
                <a:lnTo>
                  <a:pt x="699223" y="21615"/>
                </a:lnTo>
                <a:lnTo>
                  <a:pt x="699223" y="6235"/>
                </a:lnTo>
                <a:lnTo>
                  <a:pt x="692962" y="0"/>
                </a:lnTo>
                <a:close/>
              </a:path>
              <a:path w="3440429" h="27939">
                <a:moveTo>
                  <a:pt x="748893" y="0"/>
                </a:moveTo>
                <a:lnTo>
                  <a:pt x="733463" y="0"/>
                </a:lnTo>
                <a:lnTo>
                  <a:pt x="727189" y="6235"/>
                </a:lnTo>
                <a:lnTo>
                  <a:pt x="727189" y="21615"/>
                </a:lnTo>
                <a:lnTo>
                  <a:pt x="733463" y="27851"/>
                </a:lnTo>
                <a:lnTo>
                  <a:pt x="748893" y="27851"/>
                </a:lnTo>
                <a:lnTo>
                  <a:pt x="755154" y="21615"/>
                </a:lnTo>
                <a:lnTo>
                  <a:pt x="755154" y="6235"/>
                </a:lnTo>
                <a:lnTo>
                  <a:pt x="748893" y="0"/>
                </a:lnTo>
                <a:close/>
              </a:path>
              <a:path w="3440429" h="27939">
                <a:moveTo>
                  <a:pt x="804837" y="0"/>
                </a:moveTo>
                <a:lnTo>
                  <a:pt x="789393" y="0"/>
                </a:lnTo>
                <a:lnTo>
                  <a:pt x="783132" y="6235"/>
                </a:lnTo>
                <a:lnTo>
                  <a:pt x="783132" y="21615"/>
                </a:lnTo>
                <a:lnTo>
                  <a:pt x="789393" y="27851"/>
                </a:lnTo>
                <a:lnTo>
                  <a:pt x="804837" y="27851"/>
                </a:lnTo>
                <a:lnTo>
                  <a:pt x="811098" y="21615"/>
                </a:lnTo>
                <a:lnTo>
                  <a:pt x="811098" y="6235"/>
                </a:lnTo>
                <a:lnTo>
                  <a:pt x="804837" y="0"/>
                </a:lnTo>
                <a:close/>
              </a:path>
              <a:path w="3440429" h="27939">
                <a:moveTo>
                  <a:pt x="860767" y="0"/>
                </a:moveTo>
                <a:lnTo>
                  <a:pt x="845324" y="0"/>
                </a:lnTo>
                <a:lnTo>
                  <a:pt x="839076" y="6235"/>
                </a:lnTo>
                <a:lnTo>
                  <a:pt x="839076" y="21615"/>
                </a:lnTo>
                <a:lnTo>
                  <a:pt x="845324" y="27851"/>
                </a:lnTo>
                <a:lnTo>
                  <a:pt x="860767" y="27851"/>
                </a:lnTo>
                <a:lnTo>
                  <a:pt x="867029" y="21615"/>
                </a:lnTo>
                <a:lnTo>
                  <a:pt x="867029" y="6235"/>
                </a:lnTo>
                <a:lnTo>
                  <a:pt x="860767" y="0"/>
                </a:lnTo>
                <a:close/>
              </a:path>
              <a:path w="3440429" h="27939">
                <a:moveTo>
                  <a:pt x="916711" y="0"/>
                </a:moveTo>
                <a:lnTo>
                  <a:pt x="901268" y="0"/>
                </a:lnTo>
                <a:lnTo>
                  <a:pt x="895007" y="6235"/>
                </a:lnTo>
                <a:lnTo>
                  <a:pt x="895007" y="21615"/>
                </a:lnTo>
                <a:lnTo>
                  <a:pt x="901268" y="27851"/>
                </a:lnTo>
                <a:lnTo>
                  <a:pt x="916698" y="27851"/>
                </a:lnTo>
                <a:lnTo>
                  <a:pt x="922972" y="21615"/>
                </a:lnTo>
                <a:lnTo>
                  <a:pt x="922972" y="6235"/>
                </a:lnTo>
                <a:lnTo>
                  <a:pt x="916711" y="0"/>
                </a:lnTo>
                <a:close/>
              </a:path>
              <a:path w="3440429" h="27939">
                <a:moveTo>
                  <a:pt x="972654" y="0"/>
                </a:moveTo>
                <a:lnTo>
                  <a:pt x="957199" y="0"/>
                </a:lnTo>
                <a:lnTo>
                  <a:pt x="950950" y="6235"/>
                </a:lnTo>
                <a:lnTo>
                  <a:pt x="950950" y="21615"/>
                </a:lnTo>
                <a:lnTo>
                  <a:pt x="957199" y="27851"/>
                </a:lnTo>
                <a:lnTo>
                  <a:pt x="972654" y="27851"/>
                </a:lnTo>
                <a:lnTo>
                  <a:pt x="978916" y="21615"/>
                </a:lnTo>
                <a:lnTo>
                  <a:pt x="978916" y="6235"/>
                </a:lnTo>
                <a:lnTo>
                  <a:pt x="972654" y="0"/>
                </a:lnTo>
                <a:close/>
              </a:path>
              <a:path w="3440429" h="27939">
                <a:moveTo>
                  <a:pt x="1028585" y="0"/>
                </a:moveTo>
                <a:lnTo>
                  <a:pt x="1013129" y="0"/>
                </a:lnTo>
                <a:lnTo>
                  <a:pt x="1006881" y="6235"/>
                </a:lnTo>
                <a:lnTo>
                  <a:pt x="1006868" y="21615"/>
                </a:lnTo>
                <a:lnTo>
                  <a:pt x="1013129" y="27851"/>
                </a:lnTo>
                <a:lnTo>
                  <a:pt x="1028585" y="27851"/>
                </a:lnTo>
                <a:lnTo>
                  <a:pt x="1034846" y="21615"/>
                </a:lnTo>
                <a:lnTo>
                  <a:pt x="1034846" y="6235"/>
                </a:lnTo>
                <a:lnTo>
                  <a:pt x="1028585" y="0"/>
                </a:lnTo>
                <a:close/>
              </a:path>
              <a:path w="3440429" h="27939">
                <a:moveTo>
                  <a:pt x="1084516" y="0"/>
                </a:moveTo>
                <a:lnTo>
                  <a:pt x="1069073" y="0"/>
                </a:lnTo>
                <a:lnTo>
                  <a:pt x="1062824" y="6235"/>
                </a:lnTo>
                <a:lnTo>
                  <a:pt x="1062824" y="21615"/>
                </a:lnTo>
                <a:lnTo>
                  <a:pt x="1069073" y="27851"/>
                </a:lnTo>
                <a:lnTo>
                  <a:pt x="1084516" y="27851"/>
                </a:lnTo>
                <a:lnTo>
                  <a:pt x="1090790" y="21615"/>
                </a:lnTo>
                <a:lnTo>
                  <a:pt x="1090790" y="6235"/>
                </a:lnTo>
                <a:lnTo>
                  <a:pt x="1084516" y="0"/>
                </a:lnTo>
                <a:close/>
              </a:path>
              <a:path w="3440429" h="27939">
                <a:moveTo>
                  <a:pt x="1140472" y="0"/>
                </a:moveTo>
                <a:lnTo>
                  <a:pt x="1125016" y="0"/>
                </a:lnTo>
                <a:lnTo>
                  <a:pt x="1118755" y="6235"/>
                </a:lnTo>
                <a:lnTo>
                  <a:pt x="1118755" y="21615"/>
                </a:lnTo>
                <a:lnTo>
                  <a:pt x="1125029" y="27851"/>
                </a:lnTo>
                <a:lnTo>
                  <a:pt x="1140472" y="27851"/>
                </a:lnTo>
                <a:lnTo>
                  <a:pt x="1146733" y="21615"/>
                </a:lnTo>
                <a:lnTo>
                  <a:pt x="1146733" y="6235"/>
                </a:lnTo>
                <a:lnTo>
                  <a:pt x="1140472" y="0"/>
                </a:lnTo>
                <a:close/>
              </a:path>
              <a:path w="3440429" h="27939">
                <a:moveTo>
                  <a:pt x="1196403" y="0"/>
                </a:moveTo>
                <a:lnTo>
                  <a:pt x="1180947" y="0"/>
                </a:lnTo>
                <a:lnTo>
                  <a:pt x="1174686" y="6235"/>
                </a:lnTo>
                <a:lnTo>
                  <a:pt x="1174686" y="21615"/>
                </a:lnTo>
                <a:lnTo>
                  <a:pt x="1180947" y="27851"/>
                </a:lnTo>
                <a:lnTo>
                  <a:pt x="1196403" y="27851"/>
                </a:lnTo>
                <a:lnTo>
                  <a:pt x="1202664" y="21615"/>
                </a:lnTo>
                <a:lnTo>
                  <a:pt x="1202664" y="6235"/>
                </a:lnTo>
                <a:lnTo>
                  <a:pt x="1196403" y="0"/>
                </a:lnTo>
                <a:close/>
              </a:path>
              <a:path w="3440429" h="27939">
                <a:moveTo>
                  <a:pt x="1252334" y="0"/>
                </a:moveTo>
                <a:lnTo>
                  <a:pt x="1236903" y="0"/>
                </a:lnTo>
                <a:lnTo>
                  <a:pt x="1230630" y="6235"/>
                </a:lnTo>
                <a:lnTo>
                  <a:pt x="1230630" y="21615"/>
                </a:lnTo>
                <a:lnTo>
                  <a:pt x="1236903" y="27851"/>
                </a:lnTo>
                <a:lnTo>
                  <a:pt x="1252334" y="27851"/>
                </a:lnTo>
                <a:lnTo>
                  <a:pt x="1258595" y="21615"/>
                </a:lnTo>
                <a:lnTo>
                  <a:pt x="1258595" y="6235"/>
                </a:lnTo>
                <a:lnTo>
                  <a:pt x="1252334" y="0"/>
                </a:lnTo>
                <a:close/>
              </a:path>
              <a:path w="3440429" h="27939">
                <a:moveTo>
                  <a:pt x="1308277" y="0"/>
                </a:moveTo>
                <a:lnTo>
                  <a:pt x="1292834" y="0"/>
                </a:lnTo>
                <a:lnTo>
                  <a:pt x="1286573" y="6235"/>
                </a:lnTo>
                <a:lnTo>
                  <a:pt x="1286573" y="21615"/>
                </a:lnTo>
                <a:lnTo>
                  <a:pt x="1292834" y="27851"/>
                </a:lnTo>
                <a:lnTo>
                  <a:pt x="1308277" y="27851"/>
                </a:lnTo>
                <a:lnTo>
                  <a:pt x="1314551" y="21615"/>
                </a:lnTo>
                <a:lnTo>
                  <a:pt x="1314551" y="6235"/>
                </a:lnTo>
                <a:lnTo>
                  <a:pt x="1308277" y="0"/>
                </a:lnTo>
                <a:close/>
              </a:path>
              <a:path w="3440429" h="27939">
                <a:moveTo>
                  <a:pt x="1364208" y="0"/>
                </a:moveTo>
                <a:lnTo>
                  <a:pt x="1348778" y="0"/>
                </a:lnTo>
                <a:lnTo>
                  <a:pt x="1342504" y="6235"/>
                </a:lnTo>
                <a:lnTo>
                  <a:pt x="1342504" y="21615"/>
                </a:lnTo>
                <a:lnTo>
                  <a:pt x="1348778" y="27851"/>
                </a:lnTo>
                <a:lnTo>
                  <a:pt x="1364208" y="27851"/>
                </a:lnTo>
                <a:lnTo>
                  <a:pt x="1370469" y="21615"/>
                </a:lnTo>
                <a:lnTo>
                  <a:pt x="1370469" y="6235"/>
                </a:lnTo>
                <a:lnTo>
                  <a:pt x="1364208" y="0"/>
                </a:lnTo>
                <a:close/>
              </a:path>
              <a:path w="3440429" h="27939">
                <a:moveTo>
                  <a:pt x="1420152" y="0"/>
                </a:moveTo>
                <a:lnTo>
                  <a:pt x="1404708" y="0"/>
                </a:lnTo>
                <a:lnTo>
                  <a:pt x="1398447" y="6235"/>
                </a:lnTo>
                <a:lnTo>
                  <a:pt x="1398447" y="21615"/>
                </a:lnTo>
                <a:lnTo>
                  <a:pt x="1404708" y="27851"/>
                </a:lnTo>
                <a:lnTo>
                  <a:pt x="1420152" y="27851"/>
                </a:lnTo>
                <a:lnTo>
                  <a:pt x="1426413" y="21615"/>
                </a:lnTo>
                <a:lnTo>
                  <a:pt x="1426413" y="6235"/>
                </a:lnTo>
                <a:lnTo>
                  <a:pt x="1420152" y="0"/>
                </a:lnTo>
                <a:close/>
              </a:path>
              <a:path w="3440429" h="27939">
                <a:moveTo>
                  <a:pt x="1476095" y="0"/>
                </a:moveTo>
                <a:lnTo>
                  <a:pt x="1460652" y="0"/>
                </a:lnTo>
                <a:lnTo>
                  <a:pt x="1454391" y="6235"/>
                </a:lnTo>
                <a:lnTo>
                  <a:pt x="1454391" y="21615"/>
                </a:lnTo>
                <a:lnTo>
                  <a:pt x="1460652" y="27851"/>
                </a:lnTo>
                <a:lnTo>
                  <a:pt x="1476095" y="27851"/>
                </a:lnTo>
                <a:lnTo>
                  <a:pt x="1482356" y="21615"/>
                </a:lnTo>
                <a:lnTo>
                  <a:pt x="1482356" y="6235"/>
                </a:lnTo>
                <a:lnTo>
                  <a:pt x="1476095" y="0"/>
                </a:lnTo>
                <a:close/>
              </a:path>
              <a:path w="3440429" h="27939">
                <a:moveTo>
                  <a:pt x="1532026" y="0"/>
                </a:moveTo>
                <a:lnTo>
                  <a:pt x="1516583" y="0"/>
                </a:lnTo>
                <a:lnTo>
                  <a:pt x="1510322" y="6235"/>
                </a:lnTo>
                <a:lnTo>
                  <a:pt x="1510322" y="21615"/>
                </a:lnTo>
                <a:lnTo>
                  <a:pt x="1516583" y="27851"/>
                </a:lnTo>
                <a:lnTo>
                  <a:pt x="1532026" y="27851"/>
                </a:lnTo>
                <a:lnTo>
                  <a:pt x="1538274" y="21615"/>
                </a:lnTo>
                <a:lnTo>
                  <a:pt x="1538274" y="6235"/>
                </a:lnTo>
                <a:lnTo>
                  <a:pt x="1532026" y="0"/>
                </a:lnTo>
                <a:close/>
              </a:path>
              <a:path w="3440429" h="27939">
                <a:moveTo>
                  <a:pt x="1587969" y="0"/>
                </a:moveTo>
                <a:lnTo>
                  <a:pt x="1572526" y="0"/>
                </a:lnTo>
                <a:lnTo>
                  <a:pt x="1566265" y="6235"/>
                </a:lnTo>
                <a:lnTo>
                  <a:pt x="1566265" y="21615"/>
                </a:lnTo>
                <a:lnTo>
                  <a:pt x="1572526" y="27851"/>
                </a:lnTo>
                <a:lnTo>
                  <a:pt x="1587969" y="27851"/>
                </a:lnTo>
                <a:lnTo>
                  <a:pt x="1594231" y="21615"/>
                </a:lnTo>
                <a:lnTo>
                  <a:pt x="1594218" y="6235"/>
                </a:lnTo>
                <a:lnTo>
                  <a:pt x="1587969" y="0"/>
                </a:lnTo>
                <a:close/>
              </a:path>
              <a:path w="3440429" h="27939">
                <a:moveTo>
                  <a:pt x="1643913" y="0"/>
                </a:moveTo>
                <a:lnTo>
                  <a:pt x="1628457" y="0"/>
                </a:lnTo>
                <a:lnTo>
                  <a:pt x="1622196" y="6235"/>
                </a:lnTo>
                <a:lnTo>
                  <a:pt x="1622196" y="21615"/>
                </a:lnTo>
                <a:lnTo>
                  <a:pt x="1628457" y="27851"/>
                </a:lnTo>
                <a:lnTo>
                  <a:pt x="1643913" y="27851"/>
                </a:lnTo>
                <a:lnTo>
                  <a:pt x="1650174" y="21615"/>
                </a:lnTo>
                <a:lnTo>
                  <a:pt x="1650174" y="6235"/>
                </a:lnTo>
                <a:lnTo>
                  <a:pt x="1643913" y="0"/>
                </a:lnTo>
                <a:close/>
              </a:path>
              <a:path w="3440429" h="27939">
                <a:moveTo>
                  <a:pt x="1699844" y="0"/>
                </a:moveTo>
                <a:lnTo>
                  <a:pt x="1684401" y="0"/>
                </a:lnTo>
                <a:lnTo>
                  <a:pt x="1678127" y="6235"/>
                </a:lnTo>
                <a:lnTo>
                  <a:pt x="1678127" y="21615"/>
                </a:lnTo>
                <a:lnTo>
                  <a:pt x="1684401" y="27851"/>
                </a:lnTo>
                <a:lnTo>
                  <a:pt x="1699844" y="27851"/>
                </a:lnTo>
                <a:lnTo>
                  <a:pt x="1706092" y="21615"/>
                </a:lnTo>
                <a:lnTo>
                  <a:pt x="1706092" y="6235"/>
                </a:lnTo>
                <a:lnTo>
                  <a:pt x="1699844" y="0"/>
                </a:lnTo>
                <a:close/>
              </a:path>
              <a:path w="3440429" h="27939">
                <a:moveTo>
                  <a:pt x="1755775" y="0"/>
                </a:moveTo>
                <a:lnTo>
                  <a:pt x="1740344" y="0"/>
                </a:lnTo>
                <a:lnTo>
                  <a:pt x="1734070" y="6235"/>
                </a:lnTo>
                <a:lnTo>
                  <a:pt x="1734070" y="21615"/>
                </a:lnTo>
                <a:lnTo>
                  <a:pt x="1740344" y="27851"/>
                </a:lnTo>
                <a:lnTo>
                  <a:pt x="1755775" y="27851"/>
                </a:lnTo>
                <a:lnTo>
                  <a:pt x="1762036" y="21615"/>
                </a:lnTo>
                <a:lnTo>
                  <a:pt x="1762036" y="6235"/>
                </a:lnTo>
                <a:lnTo>
                  <a:pt x="1755775" y="0"/>
                </a:lnTo>
                <a:close/>
              </a:path>
              <a:path w="3440429" h="27939">
                <a:moveTo>
                  <a:pt x="1811718" y="0"/>
                </a:moveTo>
                <a:lnTo>
                  <a:pt x="1796262" y="0"/>
                </a:lnTo>
                <a:lnTo>
                  <a:pt x="1790014" y="6235"/>
                </a:lnTo>
                <a:lnTo>
                  <a:pt x="1790014" y="21615"/>
                </a:lnTo>
                <a:lnTo>
                  <a:pt x="1796262" y="27851"/>
                </a:lnTo>
                <a:lnTo>
                  <a:pt x="1811718" y="27851"/>
                </a:lnTo>
                <a:lnTo>
                  <a:pt x="1817966" y="21615"/>
                </a:lnTo>
                <a:lnTo>
                  <a:pt x="1817966" y="6235"/>
                </a:lnTo>
                <a:lnTo>
                  <a:pt x="1811718" y="0"/>
                </a:lnTo>
                <a:close/>
              </a:path>
              <a:path w="3440429" h="27939">
                <a:moveTo>
                  <a:pt x="1867649" y="0"/>
                </a:moveTo>
                <a:lnTo>
                  <a:pt x="1852218" y="0"/>
                </a:lnTo>
                <a:lnTo>
                  <a:pt x="1845945" y="6235"/>
                </a:lnTo>
                <a:lnTo>
                  <a:pt x="1845945" y="21615"/>
                </a:lnTo>
                <a:lnTo>
                  <a:pt x="1852218" y="27851"/>
                </a:lnTo>
                <a:lnTo>
                  <a:pt x="1867649" y="27851"/>
                </a:lnTo>
                <a:lnTo>
                  <a:pt x="1873923" y="21615"/>
                </a:lnTo>
                <a:lnTo>
                  <a:pt x="1873910" y="6235"/>
                </a:lnTo>
                <a:lnTo>
                  <a:pt x="1867649" y="0"/>
                </a:lnTo>
                <a:close/>
              </a:path>
              <a:path w="3440429" h="27939">
                <a:moveTo>
                  <a:pt x="1923592" y="0"/>
                </a:moveTo>
                <a:lnTo>
                  <a:pt x="1908149" y="0"/>
                </a:lnTo>
                <a:lnTo>
                  <a:pt x="1901888" y="6235"/>
                </a:lnTo>
                <a:lnTo>
                  <a:pt x="1901888" y="21615"/>
                </a:lnTo>
                <a:lnTo>
                  <a:pt x="1908149" y="27851"/>
                </a:lnTo>
                <a:lnTo>
                  <a:pt x="1923592" y="27851"/>
                </a:lnTo>
                <a:lnTo>
                  <a:pt x="1929853" y="21615"/>
                </a:lnTo>
                <a:lnTo>
                  <a:pt x="1929853" y="6235"/>
                </a:lnTo>
                <a:lnTo>
                  <a:pt x="1923592" y="0"/>
                </a:lnTo>
                <a:close/>
              </a:path>
              <a:path w="3440429" h="27939">
                <a:moveTo>
                  <a:pt x="1979536" y="0"/>
                </a:moveTo>
                <a:lnTo>
                  <a:pt x="1964080" y="0"/>
                </a:lnTo>
                <a:lnTo>
                  <a:pt x="1957832" y="6235"/>
                </a:lnTo>
                <a:lnTo>
                  <a:pt x="1957832" y="21615"/>
                </a:lnTo>
                <a:lnTo>
                  <a:pt x="1964080" y="27851"/>
                </a:lnTo>
                <a:lnTo>
                  <a:pt x="1979536" y="27851"/>
                </a:lnTo>
                <a:lnTo>
                  <a:pt x="1985784" y="21615"/>
                </a:lnTo>
                <a:lnTo>
                  <a:pt x="1985784" y="6235"/>
                </a:lnTo>
                <a:lnTo>
                  <a:pt x="1979536" y="0"/>
                </a:lnTo>
                <a:close/>
              </a:path>
              <a:path w="3440429" h="27939">
                <a:moveTo>
                  <a:pt x="2035467" y="0"/>
                </a:moveTo>
                <a:lnTo>
                  <a:pt x="2020023" y="0"/>
                </a:lnTo>
                <a:lnTo>
                  <a:pt x="2013762" y="6235"/>
                </a:lnTo>
                <a:lnTo>
                  <a:pt x="2013750" y="21615"/>
                </a:lnTo>
                <a:lnTo>
                  <a:pt x="2020023" y="27851"/>
                </a:lnTo>
                <a:lnTo>
                  <a:pt x="2035467" y="27851"/>
                </a:lnTo>
                <a:lnTo>
                  <a:pt x="2041728" y="21615"/>
                </a:lnTo>
                <a:lnTo>
                  <a:pt x="2041728" y="6235"/>
                </a:lnTo>
                <a:lnTo>
                  <a:pt x="2035467" y="0"/>
                </a:lnTo>
                <a:close/>
              </a:path>
              <a:path w="3440429" h="27939">
                <a:moveTo>
                  <a:pt x="2091410" y="0"/>
                </a:moveTo>
                <a:lnTo>
                  <a:pt x="2075954" y="0"/>
                </a:lnTo>
                <a:lnTo>
                  <a:pt x="2069706" y="6235"/>
                </a:lnTo>
                <a:lnTo>
                  <a:pt x="2069706" y="21615"/>
                </a:lnTo>
                <a:lnTo>
                  <a:pt x="2075954" y="27851"/>
                </a:lnTo>
                <a:lnTo>
                  <a:pt x="2091410" y="27851"/>
                </a:lnTo>
                <a:lnTo>
                  <a:pt x="2097671" y="21615"/>
                </a:lnTo>
                <a:lnTo>
                  <a:pt x="2097671" y="6235"/>
                </a:lnTo>
                <a:lnTo>
                  <a:pt x="2091410" y="0"/>
                </a:lnTo>
                <a:close/>
              </a:path>
              <a:path w="3440429" h="27939">
                <a:moveTo>
                  <a:pt x="2147341" y="0"/>
                </a:moveTo>
                <a:lnTo>
                  <a:pt x="2131885" y="0"/>
                </a:lnTo>
                <a:lnTo>
                  <a:pt x="2125637" y="6235"/>
                </a:lnTo>
                <a:lnTo>
                  <a:pt x="2125637" y="21615"/>
                </a:lnTo>
                <a:lnTo>
                  <a:pt x="2131885" y="27851"/>
                </a:lnTo>
                <a:lnTo>
                  <a:pt x="2147341" y="27851"/>
                </a:lnTo>
                <a:lnTo>
                  <a:pt x="2153602" y="21615"/>
                </a:lnTo>
                <a:lnTo>
                  <a:pt x="2153602" y="6235"/>
                </a:lnTo>
                <a:lnTo>
                  <a:pt x="2147341" y="0"/>
                </a:lnTo>
                <a:close/>
              </a:path>
              <a:path w="3440429" h="27939">
                <a:moveTo>
                  <a:pt x="2203284" y="0"/>
                </a:moveTo>
                <a:lnTo>
                  <a:pt x="2187829" y="0"/>
                </a:lnTo>
                <a:lnTo>
                  <a:pt x="2181567" y="6235"/>
                </a:lnTo>
                <a:lnTo>
                  <a:pt x="2181567" y="21615"/>
                </a:lnTo>
                <a:lnTo>
                  <a:pt x="2187829" y="27851"/>
                </a:lnTo>
                <a:lnTo>
                  <a:pt x="2203284" y="27851"/>
                </a:lnTo>
                <a:lnTo>
                  <a:pt x="2209546" y="21615"/>
                </a:lnTo>
                <a:lnTo>
                  <a:pt x="2209546" y="6235"/>
                </a:lnTo>
                <a:lnTo>
                  <a:pt x="2203284" y="0"/>
                </a:lnTo>
                <a:close/>
              </a:path>
              <a:path w="3440429" h="27939">
                <a:moveTo>
                  <a:pt x="2259215" y="0"/>
                </a:moveTo>
                <a:lnTo>
                  <a:pt x="2243772" y="0"/>
                </a:lnTo>
                <a:lnTo>
                  <a:pt x="2237524" y="6235"/>
                </a:lnTo>
                <a:lnTo>
                  <a:pt x="2237524" y="21615"/>
                </a:lnTo>
                <a:lnTo>
                  <a:pt x="2243772" y="27851"/>
                </a:lnTo>
                <a:lnTo>
                  <a:pt x="2259215" y="27851"/>
                </a:lnTo>
                <a:lnTo>
                  <a:pt x="2265476" y="21615"/>
                </a:lnTo>
                <a:lnTo>
                  <a:pt x="2265476" y="6235"/>
                </a:lnTo>
                <a:lnTo>
                  <a:pt x="2259215" y="0"/>
                </a:lnTo>
                <a:close/>
              </a:path>
              <a:path w="3440429" h="27939">
                <a:moveTo>
                  <a:pt x="2315159" y="0"/>
                </a:moveTo>
                <a:lnTo>
                  <a:pt x="2299703" y="0"/>
                </a:lnTo>
                <a:lnTo>
                  <a:pt x="2293454" y="6235"/>
                </a:lnTo>
                <a:lnTo>
                  <a:pt x="2293454" y="21615"/>
                </a:lnTo>
                <a:lnTo>
                  <a:pt x="2299703" y="27851"/>
                </a:lnTo>
                <a:lnTo>
                  <a:pt x="2315159" y="27851"/>
                </a:lnTo>
                <a:lnTo>
                  <a:pt x="2321420" y="21615"/>
                </a:lnTo>
                <a:lnTo>
                  <a:pt x="2321407" y="6235"/>
                </a:lnTo>
                <a:lnTo>
                  <a:pt x="2315159" y="0"/>
                </a:lnTo>
                <a:close/>
              </a:path>
              <a:path w="3440429" h="27939">
                <a:moveTo>
                  <a:pt x="2371090" y="0"/>
                </a:moveTo>
                <a:lnTo>
                  <a:pt x="2355659" y="0"/>
                </a:lnTo>
                <a:lnTo>
                  <a:pt x="2349385" y="6235"/>
                </a:lnTo>
                <a:lnTo>
                  <a:pt x="2349385" y="21615"/>
                </a:lnTo>
                <a:lnTo>
                  <a:pt x="2355659" y="27851"/>
                </a:lnTo>
                <a:lnTo>
                  <a:pt x="2371090" y="27851"/>
                </a:lnTo>
                <a:lnTo>
                  <a:pt x="2377351" y="21615"/>
                </a:lnTo>
                <a:lnTo>
                  <a:pt x="2377351" y="6235"/>
                </a:lnTo>
                <a:lnTo>
                  <a:pt x="2371090" y="0"/>
                </a:lnTo>
                <a:close/>
              </a:path>
              <a:path w="3440429" h="27939">
                <a:moveTo>
                  <a:pt x="2427033" y="0"/>
                </a:moveTo>
                <a:lnTo>
                  <a:pt x="2411590" y="0"/>
                </a:lnTo>
                <a:lnTo>
                  <a:pt x="2405329" y="6235"/>
                </a:lnTo>
                <a:lnTo>
                  <a:pt x="2405329" y="21615"/>
                </a:lnTo>
                <a:lnTo>
                  <a:pt x="2411590" y="27851"/>
                </a:lnTo>
                <a:lnTo>
                  <a:pt x="2427033" y="27851"/>
                </a:lnTo>
                <a:lnTo>
                  <a:pt x="2433294" y="21615"/>
                </a:lnTo>
                <a:lnTo>
                  <a:pt x="2433294" y="6235"/>
                </a:lnTo>
                <a:lnTo>
                  <a:pt x="2427033" y="0"/>
                </a:lnTo>
                <a:close/>
              </a:path>
              <a:path w="3440429" h="27939">
                <a:moveTo>
                  <a:pt x="2482964" y="0"/>
                </a:moveTo>
                <a:lnTo>
                  <a:pt x="2467521" y="0"/>
                </a:lnTo>
                <a:lnTo>
                  <a:pt x="2461260" y="6235"/>
                </a:lnTo>
                <a:lnTo>
                  <a:pt x="2461260" y="21615"/>
                </a:lnTo>
                <a:lnTo>
                  <a:pt x="2467521" y="27851"/>
                </a:lnTo>
                <a:lnTo>
                  <a:pt x="2482964" y="27851"/>
                </a:lnTo>
                <a:lnTo>
                  <a:pt x="2489225" y="21615"/>
                </a:lnTo>
                <a:lnTo>
                  <a:pt x="2489225" y="6235"/>
                </a:lnTo>
                <a:lnTo>
                  <a:pt x="2482964" y="0"/>
                </a:lnTo>
                <a:close/>
              </a:path>
              <a:path w="3440429" h="27939">
                <a:moveTo>
                  <a:pt x="2538895" y="0"/>
                </a:moveTo>
                <a:lnTo>
                  <a:pt x="2523464" y="0"/>
                </a:lnTo>
                <a:lnTo>
                  <a:pt x="2517203" y="6235"/>
                </a:lnTo>
                <a:lnTo>
                  <a:pt x="2517203" y="21615"/>
                </a:lnTo>
                <a:lnTo>
                  <a:pt x="2523464" y="27851"/>
                </a:lnTo>
                <a:lnTo>
                  <a:pt x="2538895" y="27851"/>
                </a:lnTo>
                <a:lnTo>
                  <a:pt x="2545168" y="21615"/>
                </a:lnTo>
                <a:lnTo>
                  <a:pt x="2545168" y="6235"/>
                </a:lnTo>
                <a:lnTo>
                  <a:pt x="2538895" y="0"/>
                </a:lnTo>
                <a:close/>
              </a:path>
              <a:path w="3440429" h="27939">
                <a:moveTo>
                  <a:pt x="2594851" y="0"/>
                </a:moveTo>
                <a:lnTo>
                  <a:pt x="2579395" y="0"/>
                </a:lnTo>
                <a:lnTo>
                  <a:pt x="2573147" y="6235"/>
                </a:lnTo>
                <a:lnTo>
                  <a:pt x="2573147" y="21615"/>
                </a:lnTo>
                <a:lnTo>
                  <a:pt x="2579395" y="27851"/>
                </a:lnTo>
                <a:lnTo>
                  <a:pt x="2594851" y="27851"/>
                </a:lnTo>
                <a:lnTo>
                  <a:pt x="2601112" y="21615"/>
                </a:lnTo>
                <a:lnTo>
                  <a:pt x="2601112" y="6235"/>
                </a:lnTo>
                <a:lnTo>
                  <a:pt x="2594851" y="0"/>
                </a:lnTo>
                <a:close/>
              </a:path>
              <a:path w="3440429" h="27939">
                <a:moveTo>
                  <a:pt x="2650782" y="0"/>
                </a:moveTo>
                <a:lnTo>
                  <a:pt x="2635326" y="0"/>
                </a:lnTo>
                <a:lnTo>
                  <a:pt x="2629065" y="6235"/>
                </a:lnTo>
                <a:lnTo>
                  <a:pt x="2629065" y="21615"/>
                </a:lnTo>
                <a:lnTo>
                  <a:pt x="2635326" y="27851"/>
                </a:lnTo>
                <a:lnTo>
                  <a:pt x="2650782" y="27851"/>
                </a:lnTo>
                <a:lnTo>
                  <a:pt x="2657043" y="21615"/>
                </a:lnTo>
                <a:lnTo>
                  <a:pt x="2657043" y="6235"/>
                </a:lnTo>
                <a:lnTo>
                  <a:pt x="2650782" y="0"/>
                </a:lnTo>
                <a:close/>
              </a:path>
              <a:path w="3440429" h="27939">
                <a:moveTo>
                  <a:pt x="2706712" y="0"/>
                </a:moveTo>
                <a:lnTo>
                  <a:pt x="2691282" y="0"/>
                </a:lnTo>
                <a:lnTo>
                  <a:pt x="2685008" y="6235"/>
                </a:lnTo>
                <a:lnTo>
                  <a:pt x="2685008" y="21615"/>
                </a:lnTo>
                <a:lnTo>
                  <a:pt x="2691282" y="27851"/>
                </a:lnTo>
                <a:lnTo>
                  <a:pt x="2706712" y="27851"/>
                </a:lnTo>
                <a:lnTo>
                  <a:pt x="2712986" y="21615"/>
                </a:lnTo>
                <a:lnTo>
                  <a:pt x="2712974" y="6235"/>
                </a:lnTo>
                <a:lnTo>
                  <a:pt x="2706712" y="0"/>
                </a:lnTo>
                <a:close/>
              </a:path>
              <a:path w="3440429" h="27939">
                <a:moveTo>
                  <a:pt x="2762669" y="0"/>
                </a:moveTo>
                <a:lnTo>
                  <a:pt x="2747213" y="0"/>
                </a:lnTo>
                <a:lnTo>
                  <a:pt x="2740952" y="6235"/>
                </a:lnTo>
                <a:lnTo>
                  <a:pt x="2740952" y="21615"/>
                </a:lnTo>
                <a:lnTo>
                  <a:pt x="2747213" y="27851"/>
                </a:lnTo>
                <a:lnTo>
                  <a:pt x="2762656" y="27851"/>
                </a:lnTo>
                <a:lnTo>
                  <a:pt x="2768917" y="21615"/>
                </a:lnTo>
                <a:lnTo>
                  <a:pt x="2768917" y="6235"/>
                </a:lnTo>
                <a:lnTo>
                  <a:pt x="2762669" y="0"/>
                </a:lnTo>
                <a:close/>
              </a:path>
              <a:path w="3440429" h="27939">
                <a:moveTo>
                  <a:pt x="2818587" y="0"/>
                </a:moveTo>
                <a:lnTo>
                  <a:pt x="2803144" y="0"/>
                </a:lnTo>
                <a:lnTo>
                  <a:pt x="2796882" y="6235"/>
                </a:lnTo>
                <a:lnTo>
                  <a:pt x="2796882" y="21615"/>
                </a:lnTo>
                <a:lnTo>
                  <a:pt x="2803144" y="27851"/>
                </a:lnTo>
                <a:lnTo>
                  <a:pt x="2818587" y="27851"/>
                </a:lnTo>
                <a:lnTo>
                  <a:pt x="2824848" y="21615"/>
                </a:lnTo>
                <a:lnTo>
                  <a:pt x="2824848" y="6235"/>
                </a:lnTo>
                <a:lnTo>
                  <a:pt x="2818587" y="0"/>
                </a:lnTo>
                <a:close/>
              </a:path>
              <a:path w="3440429" h="27939">
                <a:moveTo>
                  <a:pt x="2874518" y="0"/>
                </a:moveTo>
                <a:lnTo>
                  <a:pt x="2859087" y="0"/>
                </a:lnTo>
                <a:lnTo>
                  <a:pt x="2852839" y="6235"/>
                </a:lnTo>
                <a:lnTo>
                  <a:pt x="2852826" y="21615"/>
                </a:lnTo>
                <a:lnTo>
                  <a:pt x="2859100" y="27851"/>
                </a:lnTo>
                <a:lnTo>
                  <a:pt x="2874518" y="27851"/>
                </a:lnTo>
                <a:lnTo>
                  <a:pt x="2880791" y="21615"/>
                </a:lnTo>
                <a:lnTo>
                  <a:pt x="2880791" y="6235"/>
                </a:lnTo>
                <a:lnTo>
                  <a:pt x="2874518" y="0"/>
                </a:lnTo>
                <a:close/>
              </a:path>
              <a:path w="3440429" h="27939">
                <a:moveTo>
                  <a:pt x="2930474" y="0"/>
                </a:moveTo>
                <a:lnTo>
                  <a:pt x="2915031" y="0"/>
                </a:lnTo>
                <a:lnTo>
                  <a:pt x="2908769" y="6235"/>
                </a:lnTo>
                <a:lnTo>
                  <a:pt x="2908769" y="21615"/>
                </a:lnTo>
                <a:lnTo>
                  <a:pt x="2915031" y="27851"/>
                </a:lnTo>
                <a:lnTo>
                  <a:pt x="2930474" y="27851"/>
                </a:lnTo>
                <a:lnTo>
                  <a:pt x="2936735" y="21615"/>
                </a:lnTo>
                <a:lnTo>
                  <a:pt x="2936735" y="6235"/>
                </a:lnTo>
                <a:lnTo>
                  <a:pt x="2930474" y="0"/>
                </a:lnTo>
                <a:close/>
              </a:path>
              <a:path w="3440429" h="27939">
                <a:moveTo>
                  <a:pt x="2986405" y="0"/>
                </a:moveTo>
                <a:lnTo>
                  <a:pt x="2970961" y="0"/>
                </a:lnTo>
                <a:lnTo>
                  <a:pt x="2964688" y="6235"/>
                </a:lnTo>
                <a:lnTo>
                  <a:pt x="2964688" y="21615"/>
                </a:lnTo>
                <a:lnTo>
                  <a:pt x="2970961" y="27851"/>
                </a:lnTo>
                <a:lnTo>
                  <a:pt x="2986405" y="27851"/>
                </a:lnTo>
                <a:lnTo>
                  <a:pt x="2992653" y="21615"/>
                </a:lnTo>
                <a:lnTo>
                  <a:pt x="2992653" y="6235"/>
                </a:lnTo>
                <a:lnTo>
                  <a:pt x="2986405" y="0"/>
                </a:lnTo>
                <a:close/>
              </a:path>
              <a:path w="3440429" h="27939">
                <a:moveTo>
                  <a:pt x="3042348" y="0"/>
                </a:moveTo>
                <a:lnTo>
                  <a:pt x="3026892" y="0"/>
                </a:lnTo>
                <a:lnTo>
                  <a:pt x="3020644" y="6235"/>
                </a:lnTo>
                <a:lnTo>
                  <a:pt x="3020631" y="21615"/>
                </a:lnTo>
                <a:lnTo>
                  <a:pt x="3026905" y="27851"/>
                </a:lnTo>
                <a:lnTo>
                  <a:pt x="3042348" y="27851"/>
                </a:lnTo>
                <a:lnTo>
                  <a:pt x="3048622" y="21615"/>
                </a:lnTo>
                <a:lnTo>
                  <a:pt x="3048609" y="6235"/>
                </a:lnTo>
                <a:lnTo>
                  <a:pt x="3042348" y="0"/>
                </a:lnTo>
                <a:close/>
              </a:path>
              <a:path w="3440429" h="27939">
                <a:moveTo>
                  <a:pt x="3098292" y="0"/>
                </a:moveTo>
                <a:lnTo>
                  <a:pt x="3082823" y="0"/>
                </a:lnTo>
                <a:lnTo>
                  <a:pt x="3076575" y="6235"/>
                </a:lnTo>
                <a:lnTo>
                  <a:pt x="3076575" y="21615"/>
                </a:lnTo>
                <a:lnTo>
                  <a:pt x="3082823" y="27851"/>
                </a:lnTo>
                <a:lnTo>
                  <a:pt x="3098292" y="27851"/>
                </a:lnTo>
                <a:lnTo>
                  <a:pt x="3104540" y="21615"/>
                </a:lnTo>
                <a:lnTo>
                  <a:pt x="3104540" y="6235"/>
                </a:lnTo>
                <a:lnTo>
                  <a:pt x="3098292" y="0"/>
                </a:lnTo>
                <a:close/>
              </a:path>
              <a:path w="3440429" h="27939">
                <a:moveTo>
                  <a:pt x="3154222" y="0"/>
                </a:moveTo>
                <a:lnTo>
                  <a:pt x="3138779" y="0"/>
                </a:lnTo>
                <a:lnTo>
                  <a:pt x="3132505" y="6235"/>
                </a:lnTo>
                <a:lnTo>
                  <a:pt x="3132505" y="21615"/>
                </a:lnTo>
                <a:lnTo>
                  <a:pt x="3138779" y="27851"/>
                </a:lnTo>
                <a:lnTo>
                  <a:pt x="3154210" y="27851"/>
                </a:lnTo>
                <a:lnTo>
                  <a:pt x="3160471" y="21615"/>
                </a:lnTo>
                <a:lnTo>
                  <a:pt x="3160471" y="6235"/>
                </a:lnTo>
                <a:lnTo>
                  <a:pt x="3154222" y="0"/>
                </a:lnTo>
                <a:close/>
              </a:path>
              <a:path w="3440429" h="27939">
                <a:moveTo>
                  <a:pt x="3210166" y="0"/>
                </a:moveTo>
                <a:lnTo>
                  <a:pt x="3194710" y="0"/>
                </a:lnTo>
                <a:lnTo>
                  <a:pt x="3188462" y="6235"/>
                </a:lnTo>
                <a:lnTo>
                  <a:pt x="3188462" y="21615"/>
                </a:lnTo>
                <a:lnTo>
                  <a:pt x="3194710" y="27851"/>
                </a:lnTo>
                <a:lnTo>
                  <a:pt x="3210153" y="27851"/>
                </a:lnTo>
                <a:lnTo>
                  <a:pt x="3216427" y="21615"/>
                </a:lnTo>
                <a:lnTo>
                  <a:pt x="3216414" y="6235"/>
                </a:lnTo>
                <a:lnTo>
                  <a:pt x="3210166" y="0"/>
                </a:lnTo>
                <a:close/>
              </a:path>
              <a:path w="3440429" h="27939">
                <a:moveTo>
                  <a:pt x="3266097" y="0"/>
                </a:moveTo>
                <a:lnTo>
                  <a:pt x="3250641" y="0"/>
                </a:lnTo>
                <a:lnTo>
                  <a:pt x="3244392" y="6235"/>
                </a:lnTo>
                <a:lnTo>
                  <a:pt x="3244392" y="21615"/>
                </a:lnTo>
                <a:lnTo>
                  <a:pt x="3250641" y="27851"/>
                </a:lnTo>
                <a:lnTo>
                  <a:pt x="3266097" y="27851"/>
                </a:lnTo>
                <a:lnTo>
                  <a:pt x="3272358" y="21615"/>
                </a:lnTo>
                <a:lnTo>
                  <a:pt x="3272345" y="6235"/>
                </a:lnTo>
                <a:lnTo>
                  <a:pt x="3266097" y="0"/>
                </a:lnTo>
                <a:close/>
              </a:path>
              <a:path w="3440429" h="27939">
                <a:moveTo>
                  <a:pt x="3322027" y="0"/>
                </a:moveTo>
                <a:lnTo>
                  <a:pt x="3306584" y="0"/>
                </a:lnTo>
                <a:lnTo>
                  <a:pt x="3300323" y="6235"/>
                </a:lnTo>
                <a:lnTo>
                  <a:pt x="3300323" y="21615"/>
                </a:lnTo>
                <a:lnTo>
                  <a:pt x="3306584" y="27851"/>
                </a:lnTo>
                <a:lnTo>
                  <a:pt x="3322027" y="27851"/>
                </a:lnTo>
                <a:lnTo>
                  <a:pt x="3328289" y="21615"/>
                </a:lnTo>
                <a:lnTo>
                  <a:pt x="3328289" y="6235"/>
                </a:lnTo>
                <a:lnTo>
                  <a:pt x="3322027" y="0"/>
                </a:lnTo>
                <a:close/>
              </a:path>
              <a:path w="3440429" h="27939">
                <a:moveTo>
                  <a:pt x="3377971" y="0"/>
                </a:moveTo>
                <a:lnTo>
                  <a:pt x="3362528" y="0"/>
                </a:lnTo>
                <a:lnTo>
                  <a:pt x="3356279" y="6235"/>
                </a:lnTo>
                <a:lnTo>
                  <a:pt x="3356279" y="21615"/>
                </a:lnTo>
                <a:lnTo>
                  <a:pt x="3362528" y="27851"/>
                </a:lnTo>
                <a:lnTo>
                  <a:pt x="3377971" y="27851"/>
                </a:lnTo>
                <a:lnTo>
                  <a:pt x="3384232" y="21615"/>
                </a:lnTo>
                <a:lnTo>
                  <a:pt x="3384232" y="6235"/>
                </a:lnTo>
                <a:lnTo>
                  <a:pt x="3377971" y="0"/>
                </a:lnTo>
                <a:close/>
              </a:path>
              <a:path w="3440429" h="27939">
                <a:moveTo>
                  <a:pt x="3433902" y="0"/>
                </a:moveTo>
                <a:lnTo>
                  <a:pt x="3418459" y="0"/>
                </a:lnTo>
                <a:lnTo>
                  <a:pt x="3412197" y="6235"/>
                </a:lnTo>
                <a:lnTo>
                  <a:pt x="3412197" y="21615"/>
                </a:lnTo>
                <a:lnTo>
                  <a:pt x="3418459" y="27851"/>
                </a:lnTo>
                <a:lnTo>
                  <a:pt x="3433902" y="27851"/>
                </a:lnTo>
                <a:lnTo>
                  <a:pt x="3440163" y="21615"/>
                </a:lnTo>
                <a:lnTo>
                  <a:pt x="3440163" y="6235"/>
                </a:lnTo>
                <a:lnTo>
                  <a:pt x="3433902" y="0"/>
                </a:lnTo>
                <a:close/>
              </a:path>
            </a:pathLst>
          </a:custGeom>
          <a:solidFill>
            <a:srgbClr val="F7B1C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25676" y="2342188"/>
            <a:ext cx="2721610" cy="160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0" b="0" i="0">
                <a:solidFill>
                  <a:srgbClr val="EA7AA8"/>
                </a:solidFill>
                <a:latin typeface="Hickory Jack"/>
                <a:cs typeface="Hickory J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5676" y="2342188"/>
            <a:ext cx="2721610" cy="160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0" b="0" i="0">
                <a:solidFill>
                  <a:srgbClr val="EA7AA8"/>
                </a:solidFill>
                <a:latin typeface="Hickory Jack"/>
                <a:cs typeface="Hickory Jac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554480" y="5952744"/>
            <a:ext cx="1463040" cy="320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28600" y="5952744"/>
            <a:ext cx="1051560" cy="320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291840" y="5952744"/>
            <a:ext cx="1051560" cy="320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Catalina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3768" y="3745497"/>
            <a:ext cx="2637155" cy="706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670">
              <a:lnSpc>
                <a:spcPct val="100000"/>
              </a:lnSpc>
            </a:pPr>
            <a:r>
              <a:rPr dirty="0" sz="2400" spc="-5">
                <a:solidFill>
                  <a:srgbClr val="FCADCE"/>
                </a:solidFill>
                <a:latin typeface="KG Second Chances Solid"/>
                <a:cs typeface="KG Second Chances Solid"/>
              </a:rPr>
              <a:t>CUMPLE </a:t>
            </a:r>
            <a:r>
              <a:rPr dirty="0" sz="2400">
                <a:solidFill>
                  <a:srgbClr val="FCADCE"/>
                </a:solidFill>
                <a:latin typeface="KG Second Chances Solid"/>
                <a:cs typeface="KG Second Chances Solid"/>
              </a:rPr>
              <a:t>10</a:t>
            </a:r>
            <a:r>
              <a:rPr dirty="0" sz="2400" spc="-90">
                <a:solidFill>
                  <a:srgbClr val="FCADCE"/>
                </a:solidFill>
                <a:latin typeface="KG Second Chances Solid"/>
                <a:cs typeface="KG Second Chances Solid"/>
              </a:rPr>
              <a:t> </a:t>
            </a:r>
            <a:r>
              <a:rPr dirty="0" sz="2400">
                <a:solidFill>
                  <a:srgbClr val="FCADCE"/>
                </a:solidFill>
                <a:latin typeface="KG Second Chances Solid"/>
                <a:cs typeface="KG Second Chances Solid"/>
              </a:rPr>
              <a:t>AÑOS</a:t>
            </a:r>
            <a:endParaRPr sz="2400">
              <a:latin typeface="KG Second Chances Solid"/>
              <a:cs typeface="KG Second Chances Solid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dirty="0" sz="1400">
                <a:solidFill>
                  <a:srgbClr val="EA7AA8"/>
                </a:solidFill>
                <a:latin typeface="KG Turning Tables"/>
                <a:cs typeface="KG Turning Tables"/>
              </a:rPr>
              <a:t>ACOMPÁÑANOS A</a:t>
            </a:r>
            <a:r>
              <a:rPr dirty="0" sz="1400" spc="-105">
                <a:solidFill>
                  <a:srgbClr val="EA7AA8"/>
                </a:solidFill>
                <a:latin typeface="KG Turning Tables"/>
                <a:cs typeface="KG Turning Tables"/>
              </a:rPr>
              <a:t> </a:t>
            </a:r>
            <a:r>
              <a:rPr dirty="0" sz="1400">
                <a:solidFill>
                  <a:srgbClr val="EA7AA8"/>
                </a:solidFill>
                <a:latin typeface="KG Turning Tables"/>
                <a:cs typeface="KG Turning Tables"/>
              </a:rPr>
              <a:t>CELEBRARLO!</a:t>
            </a:r>
            <a:endParaRPr sz="1400">
              <a:latin typeface="KG Turning Tables"/>
              <a:cs typeface="KG Turning Table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8079" y="4441875"/>
            <a:ext cx="892175" cy="1297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2255"/>
              </a:lnSpc>
            </a:pPr>
            <a:r>
              <a:rPr dirty="0" sz="2400" spc="-5" b="1">
                <a:solidFill>
                  <a:srgbClr val="FCADCE"/>
                </a:solidFill>
                <a:latin typeface="Black Coffee Regular"/>
                <a:cs typeface="Black Coffee Regular"/>
              </a:rPr>
              <a:t>DOMINGO</a:t>
            </a:r>
            <a:endParaRPr sz="2400">
              <a:latin typeface="Black Coffee Regular"/>
              <a:cs typeface="Black Coffee Regular"/>
            </a:endParaRPr>
          </a:p>
          <a:p>
            <a:pPr algn="ctr">
              <a:lnSpc>
                <a:spcPts val="5435"/>
              </a:lnSpc>
            </a:pPr>
            <a:r>
              <a:rPr dirty="0" sz="5500" spc="-10" b="1">
                <a:solidFill>
                  <a:srgbClr val="EA7AA8"/>
                </a:solidFill>
                <a:latin typeface="Black Coffee Regular"/>
                <a:cs typeface="Black Coffee Regular"/>
              </a:rPr>
              <a:t>24</a:t>
            </a:r>
            <a:endParaRPr sz="5500">
              <a:latin typeface="Black Coffee Regular"/>
              <a:cs typeface="Black Coffee Regular"/>
            </a:endParaRPr>
          </a:p>
          <a:p>
            <a:pPr algn="ctr">
              <a:lnSpc>
                <a:spcPts val="2340"/>
              </a:lnSpc>
            </a:pPr>
            <a:r>
              <a:rPr dirty="0" sz="2400" spc="-5" b="1">
                <a:solidFill>
                  <a:srgbClr val="FCADCE"/>
                </a:solidFill>
                <a:latin typeface="Black Coffee Regular"/>
                <a:cs typeface="Black Coffee Regular"/>
              </a:rPr>
              <a:t>AGOSTO</a:t>
            </a:r>
            <a:endParaRPr sz="2400">
              <a:latin typeface="Black Coffee Regular"/>
              <a:cs typeface="Black Coffee 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41906" y="4448778"/>
            <a:ext cx="2301875" cy="159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13360">
              <a:lnSpc>
                <a:spcPts val="3275"/>
              </a:lnSpc>
            </a:pPr>
            <a:r>
              <a:rPr dirty="0" sz="2800" spc="-5" b="1">
                <a:solidFill>
                  <a:srgbClr val="FCADCE"/>
                </a:solidFill>
                <a:latin typeface="Black Coffee Regular"/>
                <a:cs typeface="Black Coffee Regular"/>
              </a:rPr>
              <a:t>3:30 P.m - 6:30</a:t>
            </a:r>
            <a:r>
              <a:rPr dirty="0" sz="2800" spc="-60" b="1">
                <a:solidFill>
                  <a:srgbClr val="FCADCE"/>
                </a:solidFill>
                <a:latin typeface="Black Coffee Regular"/>
                <a:cs typeface="Black Coffee Regular"/>
              </a:rPr>
              <a:t> </a:t>
            </a:r>
            <a:r>
              <a:rPr dirty="0" sz="2800" spc="-5" b="1">
                <a:solidFill>
                  <a:srgbClr val="FCADCE"/>
                </a:solidFill>
                <a:latin typeface="Black Coffee Regular"/>
                <a:cs typeface="Black Coffee Regular"/>
              </a:rPr>
              <a:t>p.m.</a:t>
            </a:r>
            <a:endParaRPr sz="2800">
              <a:latin typeface="Black Coffee Regular"/>
              <a:cs typeface="Black Coffee Regular"/>
            </a:endParaRPr>
          </a:p>
          <a:p>
            <a:pPr algn="ctr" marL="212725">
              <a:lnSpc>
                <a:spcPts val="2540"/>
              </a:lnSpc>
            </a:pPr>
            <a:r>
              <a:rPr dirty="0" sz="2400" spc="-5" b="1">
                <a:solidFill>
                  <a:srgbClr val="EA7AA8"/>
                </a:solidFill>
                <a:latin typeface="Black Coffee Regular"/>
                <a:cs typeface="Black Coffee Regular"/>
              </a:rPr>
              <a:t>123 NW THIRD</a:t>
            </a:r>
            <a:r>
              <a:rPr dirty="0" sz="2400" spc="-35" b="1">
                <a:solidFill>
                  <a:srgbClr val="EA7AA8"/>
                </a:solidFill>
                <a:latin typeface="Black Coffee Regular"/>
                <a:cs typeface="Black Coffee Regular"/>
              </a:rPr>
              <a:t> </a:t>
            </a:r>
            <a:r>
              <a:rPr dirty="0" sz="2400" spc="-10" b="1">
                <a:solidFill>
                  <a:srgbClr val="EA7AA8"/>
                </a:solidFill>
                <a:latin typeface="Black Coffee Regular"/>
                <a:cs typeface="Black Coffee Regular"/>
              </a:rPr>
              <a:t>STREET</a:t>
            </a:r>
            <a:endParaRPr sz="2400">
              <a:latin typeface="Black Coffee Regular"/>
              <a:cs typeface="Black Coffee Regular"/>
            </a:endParaRPr>
          </a:p>
          <a:p>
            <a:pPr algn="ctr" marL="210820">
              <a:lnSpc>
                <a:spcPts val="2010"/>
              </a:lnSpc>
            </a:pPr>
            <a:r>
              <a:rPr dirty="0" sz="2000" spc="-5" b="1">
                <a:solidFill>
                  <a:srgbClr val="EA7AA8"/>
                </a:solidFill>
                <a:latin typeface="Black Coffee Regular"/>
                <a:cs typeface="Black Coffee Regular"/>
              </a:rPr>
              <a:t>MIAMI, FLORIDA</a:t>
            </a:r>
            <a:r>
              <a:rPr dirty="0" sz="2000" spc="-30" b="1">
                <a:solidFill>
                  <a:srgbClr val="EA7AA8"/>
                </a:solidFill>
                <a:latin typeface="Black Coffee Regular"/>
                <a:cs typeface="Black Coffee Regular"/>
              </a:rPr>
              <a:t> </a:t>
            </a:r>
            <a:r>
              <a:rPr dirty="0" sz="2000" spc="-5" b="1">
                <a:solidFill>
                  <a:srgbClr val="EA7AA8"/>
                </a:solidFill>
                <a:latin typeface="Black Coffee Regular"/>
                <a:cs typeface="Black Coffee Regular"/>
              </a:rPr>
              <a:t>33122</a:t>
            </a:r>
            <a:endParaRPr sz="2000">
              <a:latin typeface="Black Coffee Regular"/>
              <a:cs typeface="Black Coffee Regular"/>
            </a:endParaRPr>
          </a:p>
          <a:p>
            <a:pPr marL="595630">
              <a:lnSpc>
                <a:spcPts val="1785"/>
              </a:lnSpc>
            </a:pPr>
            <a:r>
              <a:rPr dirty="0" sz="1600" spc="-5" b="1">
                <a:solidFill>
                  <a:srgbClr val="FCADCE"/>
                </a:solidFill>
                <a:latin typeface="Black Coffee Regular"/>
                <a:cs typeface="Black Coffee Regular"/>
              </a:rPr>
              <a:t>RSVP (123)</a:t>
            </a:r>
            <a:r>
              <a:rPr dirty="0" sz="1600" spc="-30" b="1">
                <a:solidFill>
                  <a:srgbClr val="FCADCE"/>
                </a:solidFill>
                <a:latin typeface="Black Coffee Regular"/>
                <a:cs typeface="Black Coffee Regular"/>
              </a:rPr>
              <a:t> </a:t>
            </a:r>
            <a:r>
              <a:rPr dirty="0" sz="1600" spc="-5" b="1">
                <a:solidFill>
                  <a:srgbClr val="FCADCE"/>
                </a:solidFill>
                <a:latin typeface="Black Coffee Regular"/>
                <a:cs typeface="Black Coffee Regular"/>
              </a:rPr>
              <a:t>1234-5678</a:t>
            </a:r>
            <a:endParaRPr sz="1600">
              <a:latin typeface="Black Coffee Regular"/>
              <a:cs typeface="Black Coffee Regular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800" spc="-5" b="1">
                <a:solidFill>
                  <a:srgbClr val="EA7AA8"/>
                </a:solidFill>
                <a:latin typeface="Black Coffee Regular"/>
                <a:cs typeface="Black Coffee Regular"/>
              </a:rPr>
              <a:t>TE</a:t>
            </a:r>
            <a:r>
              <a:rPr dirty="0" sz="1800" spc="-65" b="1">
                <a:solidFill>
                  <a:srgbClr val="EA7AA8"/>
                </a:solidFill>
                <a:latin typeface="Black Coffee Regular"/>
                <a:cs typeface="Black Coffee Regular"/>
              </a:rPr>
              <a:t> </a:t>
            </a:r>
            <a:r>
              <a:rPr dirty="0" sz="1800" spc="-5" b="1">
                <a:solidFill>
                  <a:srgbClr val="EA7AA8"/>
                </a:solidFill>
                <a:latin typeface="Black Coffee Regular"/>
                <a:cs typeface="Black Coffee Regular"/>
              </a:rPr>
              <a:t>ESPERAMOS!</a:t>
            </a:r>
            <a:endParaRPr sz="1800">
              <a:latin typeface="Black Coffee Regular"/>
              <a:cs typeface="Black Coffee Regula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sabina</dc:creator>
  <dc:title>Rainbow.cdr</dc:title>
  <dcterms:created xsi:type="dcterms:W3CDTF">2019-05-27T09:30:15Z</dcterms:created>
  <dcterms:modified xsi:type="dcterms:W3CDTF">2019-05-27T09:30:15Z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2019-05-27T00:00:00Z</vt:filetime>
  </property>
  <property fmtid="{D5CDD505-2E9C-101B-9397-08002B2CF9AE}" pid="3" name="Creator">
    <vt:lpwstr>CorelDRAW</vt:lpwstr>
  </property>
  <property fmtid="{D5CDD505-2E9C-101B-9397-08002B2CF9AE}" pid="4" name="LastSaved">
    <vt:filetime>2019-05-27T00:00:00Z</vt:filetime>
  </property>
</Properties>
</file>