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4572000" cy="6400800"/>
  <p:notesSz cx="4572000" cy="64008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2900" y="1984248"/>
            <a:ext cx="3886200" cy="13441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85800" y="3584448"/>
            <a:ext cx="3200400" cy="160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FF6500"/>
                </a:solidFill>
                <a:latin typeface="KG Summer Sunshine Blackout"/>
                <a:cs typeface="KG Summer Sunshine Blackou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FF6500"/>
                </a:solidFill>
                <a:latin typeface="KG Summer Sunshine Blackout"/>
                <a:cs typeface="KG Summer Sunshine Blackou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28600" y="1472184"/>
            <a:ext cx="1988820" cy="42245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354580" y="1472184"/>
            <a:ext cx="1988820" cy="42245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FF6500"/>
                </a:solidFill>
                <a:latin typeface="KG Summer Sunshine Blackout"/>
                <a:cs typeface="KG Summer Sunshine Blackou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4572000" cy="64008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1949144"/>
            <a:ext cx="4572000" cy="445165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1797241" y="2125356"/>
            <a:ext cx="27940" cy="1027430"/>
          </a:xfrm>
          <a:custGeom>
            <a:avLst/>
            <a:gdLst/>
            <a:ahLst/>
            <a:cxnLst/>
            <a:rect l="l" t="t" r="r" b="b"/>
            <a:pathLst>
              <a:path w="27939" h="1027430">
                <a:moveTo>
                  <a:pt x="21691" y="0"/>
                </a:moveTo>
                <a:lnTo>
                  <a:pt x="6261" y="0"/>
                </a:lnTo>
                <a:lnTo>
                  <a:pt x="0" y="6197"/>
                </a:lnTo>
                <a:lnTo>
                  <a:pt x="0" y="21526"/>
                </a:lnTo>
                <a:lnTo>
                  <a:pt x="6261" y="27749"/>
                </a:lnTo>
                <a:lnTo>
                  <a:pt x="21691" y="27749"/>
                </a:lnTo>
                <a:lnTo>
                  <a:pt x="27939" y="21526"/>
                </a:lnTo>
                <a:lnTo>
                  <a:pt x="27939" y="6197"/>
                </a:lnTo>
                <a:lnTo>
                  <a:pt x="21691" y="0"/>
                </a:lnTo>
                <a:close/>
              </a:path>
              <a:path w="27939" h="1027430">
                <a:moveTo>
                  <a:pt x="21691" y="55499"/>
                </a:moveTo>
                <a:lnTo>
                  <a:pt x="6261" y="55499"/>
                </a:lnTo>
                <a:lnTo>
                  <a:pt x="0" y="61722"/>
                </a:lnTo>
                <a:lnTo>
                  <a:pt x="0" y="77038"/>
                </a:lnTo>
                <a:lnTo>
                  <a:pt x="6261" y="83261"/>
                </a:lnTo>
                <a:lnTo>
                  <a:pt x="21691" y="83261"/>
                </a:lnTo>
                <a:lnTo>
                  <a:pt x="27939" y="77038"/>
                </a:lnTo>
                <a:lnTo>
                  <a:pt x="27939" y="61722"/>
                </a:lnTo>
                <a:lnTo>
                  <a:pt x="21691" y="55499"/>
                </a:lnTo>
                <a:close/>
              </a:path>
              <a:path w="27939" h="1027430">
                <a:moveTo>
                  <a:pt x="21691" y="111023"/>
                </a:moveTo>
                <a:lnTo>
                  <a:pt x="6261" y="111023"/>
                </a:lnTo>
                <a:lnTo>
                  <a:pt x="0" y="117246"/>
                </a:lnTo>
                <a:lnTo>
                  <a:pt x="0" y="132562"/>
                </a:lnTo>
                <a:lnTo>
                  <a:pt x="6261" y="138785"/>
                </a:lnTo>
                <a:lnTo>
                  <a:pt x="21691" y="138785"/>
                </a:lnTo>
                <a:lnTo>
                  <a:pt x="27939" y="132562"/>
                </a:lnTo>
                <a:lnTo>
                  <a:pt x="27939" y="117246"/>
                </a:lnTo>
                <a:lnTo>
                  <a:pt x="21691" y="111023"/>
                </a:lnTo>
                <a:close/>
              </a:path>
              <a:path w="27939" h="1027430">
                <a:moveTo>
                  <a:pt x="21691" y="166547"/>
                </a:moveTo>
                <a:lnTo>
                  <a:pt x="6261" y="166547"/>
                </a:lnTo>
                <a:lnTo>
                  <a:pt x="0" y="172758"/>
                </a:lnTo>
                <a:lnTo>
                  <a:pt x="0" y="188074"/>
                </a:lnTo>
                <a:lnTo>
                  <a:pt x="6261" y="194310"/>
                </a:lnTo>
                <a:lnTo>
                  <a:pt x="21691" y="194310"/>
                </a:lnTo>
                <a:lnTo>
                  <a:pt x="27939" y="188074"/>
                </a:lnTo>
                <a:lnTo>
                  <a:pt x="27939" y="172758"/>
                </a:lnTo>
                <a:lnTo>
                  <a:pt x="21691" y="166547"/>
                </a:lnTo>
                <a:close/>
              </a:path>
              <a:path w="27939" h="1027430">
                <a:moveTo>
                  <a:pt x="21691" y="222059"/>
                </a:moveTo>
                <a:lnTo>
                  <a:pt x="6261" y="222059"/>
                </a:lnTo>
                <a:lnTo>
                  <a:pt x="0" y="228282"/>
                </a:lnTo>
                <a:lnTo>
                  <a:pt x="0" y="243598"/>
                </a:lnTo>
                <a:lnTo>
                  <a:pt x="6261" y="249834"/>
                </a:lnTo>
                <a:lnTo>
                  <a:pt x="21691" y="249834"/>
                </a:lnTo>
                <a:lnTo>
                  <a:pt x="27939" y="243598"/>
                </a:lnTo>
                <a:lnTo>
                  <a:pt x="27939" y="228282"/>
                </a:lnTo>
                <a:lnTo>
                  <a:pt x="21691" y="222059"/>
                </a:lnTo>
                <a:close/>
              </a:path>
              <a:path w="27939" h="1027430">
                <a:moveTo>
                  <a:pt x="21691" y="277583"/>
                </a:moveTo>
                <a:lnTo>
                  <a:pt x="6261" y="277583"/>
                </a:lnTo>
                <a:lnTo>
                  <a:pt x="0" y="283794"/>
                </a:lnTo>
                <a:lnTo>
                  <a:pt x="0" y="299123"/>
                </a:lnTo>
                <a:lnTo>
                  <a:pt x="6261" y="305346"/>
                </a:lnTo>
                <a:lnTo>
                  <a:pt x="21691" y="305346"/>
                </a:lnTo>
                <a:lnTo>
                  <a:pt x="27939" y="299123"/>
                </a:lnTo>
                <a:lnTo>
                  <a:pt x="27939" y="283794"/>
                </a:lnTo>
                <a:lnTo>
                  <a:pt x="21691" y="277583"/>
                </a:lnTo>
                <a:close/>
              </a:path>
              <a:path w="27939" h="1027430">
                <a:moveTo>
                  <a:pt x="21691" y="333108"/>
                </a:moveTo>
                <a:lnTo>
                  <a:pt x="6261" y="333108"/>
                </a:lnTo>
                <a:lnTo>
                  <a:pt x="0" y="339305"/>
                </a:lnTo>
                <a:lnTo>
                  <a:pt x="0" y="354647"/>
                </a:lnTo>
                <a:lnTo>
                  <a:pt x="6261" y="360870"/>
                </a:lnTo>
                <a:lnTo>
                  <a:pt x="21691" y="360870"/>
                </a:lnTo>
                <a:lnTo>
                  <a:pt x="27927" y="354647"/>
                </a:lnTo>
                <a:lnTo>
                  <a:pt x="27939" y="339305"/>
                </a:lnTo>
                <a:lnTo>
                  <a:pt x="21691" y="333108"/>
                </a:lnTo>
                <a:close/>
              </a:path>
              <a:path w="27939" h="1027430">
                <a:moveTo>
                  <a:pt x="21691" y="388620"/>
                </a:moveTo>
                <a:lnTo>
                  <a:pt x="6261" y="388620"/>
                </a:lnTo>
                <a:lnTo>
                  <a:pt x="0" y="394843"/>
                </a:lnTo>
                <a:lnTo>
                  <a:pt x="0" y="410171"/>
                </a:lnTo>
                <a:lnTo>
                  <a:pt x="6261" y="416382"/>
                </a:lnTo>
                <a:lnTo>
                  <a:pt x="21691" y="416382"/>
                </a:lnTo>
                <a:lnTo>
                  <a:pt x="27939" y="410171"/>
                </a:lnTo>
                <a:lnTo>
                  <a:pt x="27939" y="394843"/>
                </a:lnTo>
                <a:lnTo>
                  <a:pt x="21691" y="388620"/>
                </a:lnTo>
                <a:close/>
              </a:path>
              <a:path w="27939" h="1027430">
                <a:moveTo>
                  <a:pt x="21691" y="444144"/>
                </a:moveTo>
                <a:lnTo>
                  <a:pt x="6261" y="444144"/>
                </a:lnTo>
                <a:lnTo>
                  <a:pt x="0" y="450367"/>
                </a:lnTo>
                <a:lnTo>
                  <a:pt x="0" y="465683"/>
                </a:lnTo>
                <a:lnTo>
                  <a:pt x="6261" y="471906"/>
                </a:lnTo>
                <a:lnTo>
                  <a:pt x="21691" y="471906"/>
                </a:lnTo>
                <a:lnTo>
                  <a:pt x="27939" y="465683"/>
                </a:lnTo>
                <a:lnTo>
                  <a:pt x="27939" y="450367"/>
                </a:lnTo>
                <a:lnTo>
                  <a:pt x="21691" y="444144"/>
                </a:lnTo>
                <a:close/>
              </a:path>
              <a:path w="27939" h="1027430">
                <a:moveTo>
                  <a:pt x="21691" y="499668"/>
                </a:moveTo>
                <a:lnTo>
                  <a:pt x="6261" y="499668"/>
                </a:lnTo>
                <a:lnTo>
                  <a:pt x="0" y="505879"/>
                </a:lnTo>
                <a:lnTo>
                  <a:pt x="0" y="521195"/>
                </a:lnTo>
                <a:lnTo>
                  <a:pt x="6261" y="527431"/>
                </a:lnTo>
                <a:lnTo>
                  <a:pt x="21691" y="527431"/>
                </a:lnTo>
                <a:lnTo>
                  <a:pt x="27939" y="521195"/>
                </a:lnTo>
                <a:lnTo>
                  <a:pt x="27939" y="505879"/>
                </a:lnTo>
                <a:lnTo>
                  <a:pt x="21691" y="499668"/>
                </a:lnTo>
                <a:close/>
              </a:path>
              <a:path w="27939" h="1027430">
                <a:moveTo>
                  <a:pt x="21691" y="555180"/>
                </a:moveTo>
                <a:lnTo>
                  <a:pt x="6261" y="555180"/>
                </a:lnTo>
                <a:lnTo>
                  <a:pt x="0" y="561403"/>
                </a:lnTo>
                <a:lnTo>
                  <a:pt x="0" y="576719"/>
                </a:lnTo>
                <a:lnTo>
                  <a:pt x="6261" y="582942"/>
                </a:lnTo>
                <a:lnTo>
                  <a:pt x="21691" y="582942"/>
                </a:lnTo>
                <a:lnTo>
                  <a:pt x="27939" y="576719"/>
                </a:lnTo>
                <a:lnTo>
                  <a:pt x="27939" y="561403"/>
                </a:lnTo>
                <a:lnTo>
                  <a:pt x="21691" y="555180"/>
                </a:lnTo>
                <a:close/>
              </a:path>
              <a:path w="27939" h="1027430">
                <a:moveTo>
                  <a:pt x="21691" y="610692"/>
                </a:moveTo>
                <a:lnTo>
                  <a:pt x="6261" y="610692"/>
                </a:lnTo>
                <a:lnTo>
                  <a:pt x="0" y="616915"/>
                </a:lnTo>
                <a:lnTo>
                  <a:pt x="0" y="632231"/>
                </a:lnTo>
                <a:lnTo>
                  <a:pt x="6261" y="638467"/>
                </a:lnTo>
                <a:lnTo>
                  <a:pt x="21691" y="638467"/>
                </a:lnTo>
                <a:lnTo>
                  <a:pt x="27939" y="632231"/>
                </a:lnTo>
                <a:lnTo>
                  <a:pt x="27939" y="616915"/>
                </a:lnTo>
                <a:lnTo>
                  <a:pt x="21691" y="610692"/>
                </a:lnTo>
                <a:close/>
              </a:path>
              <a:path w="27939" h="1027430">
                <a:moveTo>
                  <a:pt x="21691" y="666229"/>
                </a:moveTo>
                <a:lnTo>
                  <a:pt x="6261" y="666229"/>
                </a:lnTo>
                <a:lnTo>
                  <a:pt x="0" y="672439"/>
                </a:lnTo>
                <a:lnTo>
                  <a:pt x="0" y="687755"/>
                </a:lnTo>
                <a:lnTo>
                  <a:pt x="6261" y="693978"/>
                </a:lnTo>
                <a:lnTo>
                  <a:pt x="21691" y="693978"/>
                </a:lnTo>
                <a:lnTo>
                  <a:pt x="27939" y="687755"/>
                </a:lnTo>
                <a:lnTo>
                  <a:pt x="27939" y="672439"/>
                </a:lnTo>
                <a:lnTo>
                  <a:pt x="21691" y="666229"/>
                </a:lnTo>
                <a:close/>
              </a:path>
              <a:path w="27939" h="1027430">
                <a:moveTo>
                  <a:pt x="21691" y="721741"/>
                </a:moveTo>
                <a:lnTo>
                  <a:pt x="6261" y="721741"/>
                </a:lnTo>
                <a:lnTo>
                  <a:pt x="0" y="727951"/>
                </a:lnTo>
                <a:lnTo>
                  <a:pt x="0" y="743280"/>
                </a:lnTo>
                <a:lnTo>
                  <a:pt x="6261" y="749490"/>
                </a:lnTo>
                <a:lnTo>
                  <a:pt x="21691" y="749490"/>
                </a:lnTo>
                <a:lnTo>
                  <a:pt x="27939" y="743280"/>
                </a:lnTo>
                <a:lnTo>
                  <a:pt x="27939" y="727951"/>
                </a:lnTo>
                <a:lnTo>
                  <a:pt x="21691" y="721741"/>
                </a:lnTo>
                <a:close/>
              </a:path>
              <a:path w="27939" h="1027430">
                <a:moveTo>
                  <a:pt x="21691" y="777265"/>
                </a:moveTo>
                <a:lnTo>
                  <a:pt x="6261" y="777265"/>
                </a:lnTo>
                <a:lnTo>
                  <a:pt x="0" y="783475"/>
                </a:lnTo>
                <a:lnTo>
                  <a:pt x="0" y="798791"/>
                </a:lnTo>
                <a:lnTo>
                  <a:pt x="6261" y="805027"/>
                </a:lnTo>
                <a:lnTo>
                  <a:pt x="21691" y="805027"/>
                </a:lnTo>
                <a:lnTo>
                  <a:pt x="27939" y="798791"/>
                </a:lnTo>
                <a:lnTo>
                  <a:pt x="27939" y="783475"/>
                </a:lnTo>
                <a:lnTo>
                  <a:pt x="21691" y="777265"/>
                </a:lnTo>
                <a:close/>
              </a:path>
              <a:path w="27939" h="1027430">
                <a:moveTo>
                  <a:pt x="21691" y="832777"/>
                </a:moveTo>
                <a:lnTo>
                  <a:pt x="6261" y="832777"/>
                </a:lnTo>
                <a:lnTo>
                  <a:pt x="0" y="838987"/>
                </a:lnTo>
                <a:lnTo>
                  <a:pt x="0" y="854316"/>
                </a:lnTo>
                <a:lnTo>
                  <a:pt x="6261" y="860539"/>
                </a:lnTo>
                <a:lnTo>
                  <a:pt x="21691" y="860539"/>
                </a:lnTo>
                <a:lnTo>
                  <a:pt x="27939" y="854316"/>
                </a:lnTo>
                <a:lnTo>
                  <a:pt x="27939" y="838987"/>
                </a:lnTo>
                <a:lnTo>
                  <a:pt x="21691" y="832777"/>
                </a:lnTo>
                <a:close/>
              </a:path>
              <a:path w="27939" h="1027430">
                <a:moveTo>
                  <a:pt x="21691" y="888301"/>
                </a:moveTo>
                <a:lnTo>
                  <a:pt x="6261" y="888301"/>
                </a:lnTo>
                <a:lnTo>
                  <a:pt x="0" y="894511"/>
                </a:lnTo>
                <a:lnTo>
                  <a:pt x="0" y="909840"/>
                </a:lnTo>
                <a:lnTo>
                  <a:pt x="6261" y="916063"/>
                </a:lnTo>
                <a:lnTo>
                  <a:pt x="21691" y="916063"/>
                </a:lnTo>
                <a:lnTo>
                  <a:pt x="27939" y="909840"/>
                </a:lnTo>
                <a:lnTo>
                  <a:pt x="27927" y="894511"/>
                </a:lnTo>
                <a:lnTo>
                  <a:pt x="21691" y="888301"/>
                </a:lnTo>
                <a:close/>
              </a:path>
              <a:path w="27939" h="1027430">
                <a:moveTo>
                  <a:pt x="21691" y="943825"/>
                </a:moveTo>
                <a:lnTo>
                  <a:pt x="6261" y="943825"/>
                </a:lnTo>
                <a:lnTo>
                  <a:pt x="0" y="950036"/>
                </a:lnTo>
                <a:lnTo>
                  <a:pt x="0" y="965365"/>
                </a:lnTo>
                <a:lnTo>
                  <a:pt x="6261" y="971575"/>
                </a:lnTo>
                <a:lnTo>
                  <a:pt x="21691" y="971588"/>
                </a:lnTo>
                <a:lnTo>
                  <a:pt x="27927" y="965365"/>
                </a:lnTo>
                <a:lnTo>
                  <a:pt x="27939" y="950036"/>
                </a:lnTo>
                <a:lnTo>
                  <a:pt x="21691" y="943825"/>
                </a:lnTo>
                <a:close/>
              </a:path>
              <a:path w="27939" h="1027430">
                <a:moveTo>
                  <a:pt x="21691" y="999324"/>
                </a:moveTo>
                <a:lnTo>
                  <a:pt x="6261" y="999324"/>
                </a:lnTo>
                <a:lnTo>
                  <a:pt x="0" y="1005547"/>
                </a:lnTo>
                <a:lnTo>
                  <a:pt x="0" y="1020876"/>
                </a:lnTo>
                <a:lnTo>
                  <a:pt x="6261" y="1027099"/>
                </a:lnTo>
                <a:lnTo>
                  <a:pt x="21691" y="1027099"/>
                </a:lnTo>
                <a:lnTo>
                  <a:pt x="27939" y="1020876"/>
                </a:lnTo>
                <a:lnTo>
                  <a:pt x="27939" y="1005547"/>
                </a:lnTo>
                <a:lnTo>
                  <a:pt x="21691" y="999324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1908963" y="2365294"/>
            <a:ext cx="2001520" cy="27940"/>
          </a:xfrm>
          <a:custGeom>
            <a:avLst/>
            <a:gdLst/>
            <a:ahLst/>
            <a:cxnLst/>
            <a:rect l="l" t="t" r="r" b="b"/>
            <a:pathLst>
              <a:path w="2001520" h="27939">
                <a:moveTo>
                  <a:pt x="21882" y="0"/>
                </a:moveTo>
                <a:lnTo>
                  <a:pt x="6324" y="0"/>
                </a:lnTo>
                <a:lnTo>
                  <a:pt x="0" y="6261"/>
                </a:lnTo>
                <a:lnTo>
                  <a:pt x="0" y="21628"/>
                </a:lnTo>
                <a:lnTo>
                  <a:pt x="6324" y="27876"/>
                </a:lnTo>
                <a:lnTo>
                  <a:pt x="21882" y="27876"/>
                </a:lnTo>
                <a:lnTo>
                  <a:pt x="28206" y="21628"/>
                </a:lnTo>
                <a:lnTo>
                  <a:pt x="28206" y="6261"/>
                </a:lnTo>
                <a:lnTo>
                  <a:pt x="21882" y="0"/>
                </a:lnTo>
                <a:close/>
              </a:path>
              <a:path w="2001520" h="27939">
                <a:moveTo>
                  <a:pt x="78270" y="0"/>
                </a:moveTo>
                <a:lnTo>
                  <a:pt x="62699" y="0"/>
                </a:lnTo>
                <a:lnTo>
                  <a:pt x="56375" y="6261"/>
                </a:lnTo>
                <a:lnTo>
                  <a:pt x="56375" y="21628"/>
                </a:lnTo>
                <a:lnTo>
                  <a:pt x="62699" y="27876"/>
                </a:lnTo>
                <a:lnTo>
                  <a:pt x="78270" y="27876"/>
                </a:lnTo>
                <a:lnTo>
                  <a:pt x="84582" y="21628"/>
                </a:lnTo>
                <a:lnTo>
                  <a:pt x="84582" y="6261"/>
                </a:lnTo>
                <a:lnTo>
                  <a:pt x="78270" y="0"/>
                </a:lnTo>
                <a:close/>
              </a:path>
              <a:path w="2001520" h="27939">
                <a:moveTo>
                  <a:pt x="134658" y="0"/>
                </a:moveTo>
                <a:lnTo>
                  <a:pt x="119075" y="0"/>
                </a:lnTo>
                <a:lnTo>
                  <a:pt x="112763" y="6261"/>
                </a:lnTo>
                <a:lnTo>
                  <a:pt x="112763" y="21628"/>
                </a:lnTo>
                <a:lnTo>
                  <a:pt x="119075" y="27876"/>
                </a:lnTo>
                <a:lnTo>
                  <a:pt x="134658" y="27876"/>
                </a:lnTo>
                <a:lnTo>
                  <a:pt x="140970" y="21628"/>
                </a:lnTo>
                <a:lnTo>
                  <a:pt x="140970" y="6261"/>
                </a:lnTo>
                <a:lnTo>
                  <a:pt x="134658" y="0"/>
                </a:lnTo>
                <a:close/>
              </a:path>
              <a:path w="2001520" h="27939">
                <a:moveTo>
                  <a:pt x="191020" y="0"/>
                </a:moveTo>
                <a:lnTo>
                  <a:pt x="175463" y="0"/>
                </a:lnTo>
                <a:lnTo>
                  <a:pt x="169138" y="6261"/>
                </a:lnTo>
                <a:lnTo>
                  <a:pt x="169138" y="21628"/>
                </a:lnTo>
                <a:lnTo>
                  <a:pt x="175463" y="27876"/>
                </a:lnTo>
                <a:lnTo>
                  <a:pt x="191020" y="27876"/>
                </a:lnTo>
                <a:lnTo>
                  <a:pt x="197345" y="21628"/>
                </a:lnTo>
                <a:lnTo>
                  <a:pt x="197345" y="6261"/>
                </a:lnTo>
                <a:lnTo>
                  <a:pt x="191020" y="0"/>
                </a:lnTo>
                <a:close/>
              </a:path>
              <a:path w="2001520" h="27939">
                <a:moveTo>
                  <a:pt x="247408" y="0"/>
                </a:moveTo>
                <a:lnTo>
                  <a:pt x="231838" y="0"/>
                </a:lnTo>
                <a:lnTo>
                  <a:pt x="225526" y="6261"/>
                </a:lnTo>
                <a:lnTo>
                  <a:pt x="225526" y="21628"/>
                </a:lnTo>
                <a:lnTo>
                  <a:pt x="231851" y="27876"/>
                </a:lnTo>
                <a:lnTo>
                  <a:pt x="247408" y="27876"/>
                </a:lnTo>
                <a:lnTo>
                  <a:pt x="253720" y="21628"/>
                </a:lnTo>
                <a:lnTo>
                  <a:pt x="253720" y="6261"/>
                </a:lnTo>
                <a:lnTo>
                  <a:pt x="247408" y="0"/>
                </a:lnTo>
                <a:close/>
              </a:path>
              <a:path w="2001520" h="27939">
                <a:moveTo>
                  <a:pt x="303784" y="0"/>
                </a:moveTo>
                <a:lnTo>
                  <a:pt x="288226" y="0"/>
                </a:lnTo>
                <a:lnTo>
                  <a:pt x="281914" y="6261"/>
                </a:lnTo>
                <a:lnTo>
                  <a:pt x="281914" y="21628"/>
                </a:lnTo>
                <a:lnTo>
                  <a:pt x="288226" y="27876"/>
                </a:lnTo>
                <a:lnTo>
                  <a:pt x="303784" y="27876"/>
                </a:lnTo>
                <a:lnTo>
                  <a:pt x="310108" y="21628"/>
                </a:lnTo>
                <a:lnTo>
                  <a:pt x="310108" y="6261"/>
                </a:lnTo>
                <a:lnTo>
                  <a:pt x="303784" y="0"/>
                </a:lnTo>
                <a:close/>
              </a:path>
              <a:path w="2001520" h="27939">
                <a:moveTo>
                  <a:pt x="360159" y="0"/>
                </a:moveTo>
                <a:lnTo>
                  <a:pt x="344589" y="0"/>
                </a:lnTo>
                <a:lnTo>
                  <a:pt x="338277" y="6261"/>
                </a:lnTo>
                <a:lnTo>
                  <a:pt x="338277" y="21628"/>
                </a:lnTo>
                <a:lnTo>
                  <a:pt x="344589" y="27876"/>
                </a:lnTo>
                <a:lnTo>
                  <a:pt x="360159" y="27876"/>
                </a:lnTo>
                <a:lnTo>
                  <a:pt x="366471" y="21628"/>
                </a:lnTo>
                <a:lnTo>
                  <a:pt x="366471" y="6261"/>
                </a:lnTo>
                <a:lnTo>
                  <a:pt x="360159" y="0"/>
                </a:lnTo>
                <a:close/>
              </a:path>
              <a:path w="2001520" h="27939">
                <a:moveTo>
                  <a:pt x="416547" y="0"/>
                </a:moveTo>
                <a:lnTo>
                  <a:pt x="400989" y="0"/>
                </a:lnTo>
                <a:lnTo>
                  <a:pt x="394677" y="6261"/>
                </a:lnTo>
                <a:lnTo>
                  <a:pt x="394677" y="21628"/>
                </a:lnTo>
                <a:lnTo>
                  <a:pt x="400989" y="27876"/>
                </a:lnTo>
                <a:lnTo>
                  <a:pt x="416547" y="27876"/>
                </a:lnTo>
                <a:lnTo>
                  <a:pt x="422859" y="21628"/>
                </a:lnTo>
                <a:lnTo>
                  <a:pt x="422859" y="6261"/>
                </a:lnTo>
                <a:lnTo>
                  <a:pt x="416547" y="0"/>
                </a:lnTo>
                <a:close/>
              </a:path>
              <a:path w="2001520" h="27939">
                <a:moveTo>
                  <a:pt x="472922" y="0"/>
                </a:moveTo>
                <a:lnTo>
                  <a:pt x="457365" y="0"/>
                </a:lnTo>
                <a:lnTo>
                  <a:pt x="451053" y="6261"/>
                </a:lnTo>
                <a:lnTo>
                  <a:pt x="451053" y="21628"/>
                </a:lnTo>
                <a:lnTo>
                  <a:pt x="457365" y="27876"/>
                </a:lnTo>
                <a:lnTo>
                  <a:pt x="472922" y="27876"/>
                </a:lnTo>
                <a:lnTo>
                  <a:pt x="479247" y="21628"/>
                </a:lnTo>
                <a:lnTo>
                  <a:pt x="479247" y="6261"/>
                </a:lnTo>
                <a:lnTo>
                  <a:pt x="472922" y="0"/>
                </a:lnTo>
                <a:close/>
              </a:path>
              <a:path w="2001520" h="27939">
                <a:moveTo>
                  <a:pt x="529310" y="0"/>
                </a:moveTo>
                <a:lnTo>
                  <a:pt x="513740" y="0"/>
                </a:lnTo>
                <a:lnTo>
                  <a:pt x="507428" y="6261"/>
                </a:lnTo>
                <a:lnTo>
                  <a:pt x="507428" y="21628"/>
                </a:lnTo>
                <a:lnTo>
                  <a:pt x="513740" y="27876"/>
                </a:lnTo>
                <a:lnTo>
                  <a:pt x="529310" y="27876"/>
                </a:lnTo>
                <a:lnTo>
                  <a:pt x="535622" y="21628"/>
                </a:lnTo>
                <a:lnTo>
                  <a:pt x="535622" y="6261"/>
                </a:lnTo>
                <a:lnTo>
                  <a:pt x="529310" y="0"/>
                </a:lnTo>
                <a:close/>
              </a:path>
              <a:path w="2001520" h="27939">
                <a:moveTo>
                  <a:pt x="585685" y="0"/>
                </a:moveTo>
                <a:lnTo>
                  <a:pt x="570128" y="0"/>
                </a:lnTo>
                <a:lnTo>
                  <a:pt x="563803" y="6261"/>
                </a:lnTo>
                <a:lnTo>
                  <a:pt x="563803" y="21628"/>
                </a:lnTo>
                <a:lnTo>
                  <a:pt x="570128" y="27876"/>
                </a:lnTo>
                <a:lnTo>
                  <a:pt x="585685" y="27876"/>
                </a:lnTo>
                <a:lnTo>
                  <a:pt x="591997" y="21628"/>
                </a:lnTo>
                <a:lnTo>
                  <a:pt x="591997" y="6261"/>
                </a:lnTo>
                <a:lnTo>
                  <a:pt x="585685" y="0"/>
                </a:lnTo>
                <a:close/>
              </a:path>
              <a:path w="2001520" h="27939">
                <a:moveTo>
                  <a:pt x="642061" y="0"/>
                </a:moveTo>
                <a:lnTo>
                  <a:pt x="626503" y="0"/>
                </a:lnTo>
                <a:lnTo>
                  <a:pt x="620191" y="6261"/>
                </a:lnTo>
                <a:lnTo>
                  <a:pt x="620191" y="21628"/>
                </a:lnTo>
                <a:lnTo>
                  <a:pt x="626503" y="27876"/>
                </a:lnTo>
                <a:lnTo>
                  <a:pt x="642061" y="27876"/>
                </a:lnTo>
                <a:lnTo>
                  <a:pt x="648373" y="21628"/>
                </a:lnTo>
                <a:lnTo>
                  <a:pt x="648373" y="6261"/>
                </a:lnTo>
                <a:lnTo>
                  <a:pt x="642061" y="0"/>
                </a:lnTo>
                <a:close/>
              </a:path>
              <a:path w="2001520" h="27939">
                <a:moveTo>
                  <a:pt x="698449" y="0"/>
                </a:moveTo>
                <a:lnTo>
                  <a:pt x="682879" y="0"/>
                </a:lnTo>
                <a:lnTo>
                  <a:pt x="676579" y="6261"/>
                </a:lnTo>
                <a:lnTo>
                  <a:pt x="676579" y="21628"/>
                </a:lnTo>
                <a:lnTo>
                  <a:pt x="682879" y="27876"/>
                </a:lnTo>
                <a:lnTo>
                  <a:pt x="698449" y="27876"/>
                </a:lnTo>
                <a:lnTo>
                  <a:pt x="704761" y="21628"/>
                </a:lnTo>
                <a:lnTo>
                  <a:pt x="704761" y="6261"/>
                </a:lnTo>
                <a:lnTo>
                  <a:pt x="698449" y="0"/>
                </a:lnTo>
                <a:close/>
              </a:path>
              <a:path w="2001520" h="27939">
                <a:moveTo>
                  <a:pt x="754837" y="0"/>
                </a:moveTo>
                <a:lnTo>
                  <a:pt x="739267" y="0"/>
                </a:lnTo>
                <a:lnTo>
                  <a:pt x="732942" y="6261"/>
                </a:lnTo>
                <a:lnTo>
                  <a:pt x="732942" y="21628"/>
                </a:lnTo>
                <a:lnTo>
                  <a:pt x="739267" y="27876"/>
                </a:lnTo>
                <a:lnTo>
                  <a:pt x="754837" y="27876"/>
                </a:lnTo>
                <a:lnTo>
                  <a:pt x="761136" y="21628"/>
                </a:lnTo>
                <a:lnTo>
                  <a:pt x="761136" y="6261"/>
                </a:lnTo>
                <a:lnTo>
                  <a:pt x="754837" y="0"/>
                </a:lnTo>
                <a:close/>
              </a:path>
              <a:path w="2001520" h="27939">
                <a:moveTo>
                  <a:pt x="811212" y="0"/>
                </a:moveTo>
                <a:lnTo>
                  <a:pt x="795642" y="0"/>
                </a:lnTo>
                <a:lnTo>
                  <a:pt x="789343" y="6261"/>
                </a:lnTo>
                <a:lnTo>
                  <a:pt x="789343" y="21628"/>
                </a:lnTo>
                <a:lnTo>
                  <a:pt x="795642" y="27876"/>
                </a:lnTo>
                <a:lnTo>
                  <a:pt x="811212" y="27876"/>
                </a:lnTo>
                <a:lnTo>
                  <a:pt x="817524" y="21628"/>
                </a:lnTo>
                <a:lnTo>
                  <a:pt x="817524" y="6261"/>
                </a:lnTo>
                <a:lnTo>
                  <a:pt x="811212" y="0"/>
                </a:lnTo>
                <a:close/>
              </a:path>
              <a:path w="2001520" h="27939">
                <a:moveTo>
                  <a:pt x="867600" y="0"/>
                </a:moveTo>
                <a:lnTo>
                  <a:pt x="852030" y="0"/>
                </a:lnTo>
                <a:lnTo>
                  <a:pt x="845718" y="6261"/>
                </a:lnTo>
                <a:lnTo>
                  <a:pt x="845718" y="21628"/>
                </a:lnTo>
                <a:lnTo>
                  <a:pt x="852030" y="27876"/>
                </a:lnTo>
                <a:lnTo>
                  <a:pt x="867600" y="27876"/>
                </a:lnTo>
                <a:lnTo>
                  <a:pt x="873912" y="21628"/>
                </a:lnTo>
                <a:lnTo>
                  <a:pt x="873912" y="6261"/>
                </a:lnTo>
                <a:lnTo>
                  <a:pt x="867600" y="0"/>
                </a:lnTo>
                <a:close/>
              </a:path>
              <a:path w="2001520" h="27939">
                <a:moveTo>
                  <a:pt x="923963" y="0"/>
                </a:moveTo>
                <a:lnTo>
                  <a:pt x="908392" y="0"/>
                </a:lnTo>
                <a:lnTo>
                  <a:pt x="902106" y="6261"/>
                </a:lnTo>
                <a:lnTo>
                  <a:pt x="902093" y="21628"/>
                </a:lnTo>
                <a:lnTo>
                  <a:pt x="908405" y="27876"/>
                </a:lnTo>
                <a:lnTo>
                  <a:pt x="923963" y="27876"/>
                </a:lnTo>
                <a:lnTo>
                  <a:pt x="930287" y="21628"/>
                </a:lnTo>
                <a:lnTo>
                  <a:pt x="930287" y="6261"/>
                </a:lnTo>
                <a:lnTo>
                  <a:pt x="923963" y="0"/>
                </a:lnTo>
                <a:close/>
              </a:path>
              <a:path w="2001520" h="27939">
                <a:moveTo>
                  <a:pt x="980363" y="0"/>
                </a:moveTo>
                <a:lnTo>
                  <a:pt x="964793" y="0"/>
                </a:lnTo>
                <a:lnTo>
                  <a:pt x="958469" y="6261"/>
                </a:lnTo>
                <a:lnTo>
                  <a:pt x="958469" y="21628"/>
                </a:lnTo>
                <a:lnTo>
                  <a:pt x="964793" y="27876"/>
                </a:lnTo>
                <a:lnTo>
                  <a:pt x="980363" y="27876"/>
                </a:lnTo>
                <a:lnTo>
                  <a:pt x="986675" y="21628"/>
                </a:lnTo>
                <a:lnTo>
                  <a:pt x="986675" y="6261"/>
                </a:lnTo>
                <a:lnTo>
                  <a:pt x="980363" y="0"/>
                </a:lnTo>
                <a:close/>
              </a:path>
              <a:path w="2001520" h="27939">
                <a:moveTo>
                  <a:pt x="1036726" y="0"/>
                </a:moveTo>
                <a:lnTo>
                  <a:pt x="1021168" y="0"/>
                </a:lnTo>
                <a:lnTo>
                  <a:pt x="1014857" y="6261"/>
                </a:lnTo>
                <a:lnTo>
                  <a:pt x="1014857" y="21628"/>
                </a:lnTo>
                <a:lnTo>
                  <a:pt x="1021168" y="27876"/>
                </a:lnTo>
                <a:lnTo>
                  <a:pt x="1036726" y="27876"/>
                </a:lnTo>
                <a:lnTo>
                  <a:pt x="1043051" y="21628"/>
                </a:lnTo>
                <a:lnTo>
                  <a:pt x="1043051" y="6261"/>
                </a:lnTo>
                <a:lnTo>
                  <a:pt x="1036726" y="0"/>
                </a:lnTo>
                <a:close/>
              </a:path>
              <a:path w="2001520" h="27939">
                <a:moveTo>
                  <a:pt x="1093114" y="0"/>
                </a:moveTo>
                <a:lnTo>
                  <a:pt x="1077544" y="0"/>
                </a:lnTo>
                <a:lnTo>
                  <a:pt x="1071219" y="6261"/>
                </a:lnTo>
                <a:lnTo>
                  <a:pt x="1071219" y="21628"/>
                </a:lnTo>
                <a:lnTo>
                  <a:pt x="1077544" y="27876"/>
                </a:lnTo>
                <a:lnTo>
                  <a:pt x="1093114" y="27876"/>
                </a:lnTo>
                <a:lnTo>
                  <a:pt x="1099426" y="21628"/>
                </a:lnTo>
                <a:lnTo>
                  <a:pt x="1099426" y="6261"/>
                </a:lnTo>
                <a:lnTo>
                  <a:pt x="1093114" y="0"/>
                </a:lnTo>
                <a:close/>
              </a:path>
              <a:path w="2001520" h="27939">
                <a:moveTo>
                  <a:pt x="1149502" y="0"/>
                </a:moveTo>
                <a:lnTo>
                  <a:pt x="1133919" y="0"/>
                </a:lnTo>
                <a:lnTo>
                  <a:pt x="1127620" y="6261"/>
                </a:lnTo>
                <a:lnTo>
                  <a:pt x="1127620" y="21628"/>
                </a:lnTo>
                <a:lnTo>
                  <a:pt x="1133919" y="27876"/>
                </a:lnTo>
                <a:lnTo>
                  <a:pt x="1149489" y="27876"/>
                </a:lnTo>
                <a:lnTo>
                  <a:pt x="1155814" y="21628"/>
                </a:lnTo>
                <a:lnTo>
                  <a:pt x="1155814" y="6261"/>
                </a:lnTo>
                <a:lnTo>
                  <a:pt x="1149502" y="0"/>
                </a:lnTo>
                <a:close/>
              </a:path>
              <a:path w="2001520" h="27939">
                <a:moveTo>
                  <a:pt x="1205865" y="0"/>
                </a:moveTo>
                <a:lnTo>
                  <a:pt x="1190307" y="0"/>
                </a:lnTo>
                <a:lnTo>
                  <a:pt x="1183995" y="6261"/>
                </a:lnTo>
                <a:lnTo>
                  <a:pt x="1183995" y="21628"/>
                </a:lnTo>
                <a:lnTo>
                  <a:pt x="1190307" y="27876"/>
                </a:lnTo>
                <a:lnTo>
                  <a:pt x="1205865" y="27876"/>
                </a:lnTo>
                <a:lnTo>
                  <a:pt x="1212176" y="21628"/>
                </a:lnTo>
                <a:lnTo>
                  <a:pt x="1212176" y="6261"/>
                </a:lnTo>
                <a:lnTo>
                  <a:pt x="1205865" y="0"/>
                </a:lnTo>
                <a:close/>
              </a:path>
              <a:path w="2001520" h="27939">
                <a:moveTo>
                  <a:pt x="1262253" y="0"/>
                </a:moveTo>
                <a:lnTo>
                  <a:pt x="1246682" y="0"/>
                </a:lnTo>
                <a:lnTo>
                  <a:pt x="1240370" y="6261"/>
                </a:lnTo>
                <a:lnTo>
                  <a:pt x="1240370" y="21628"/>
                </a:lnTo>
                <a:lnTo>
                  <a:pt x="1246682" y="27876"/>
                </a:lnTo>
                <a:lnTo>
                  <a:pt x="1262253" y="27876"/>
                </a:lnTo>
                <a:lnTo>
                  <a:pt x="1268577" y="21628"/>
                </a:lnTo>
                <a:lnTo>
                  <a:pt x="1268564" y="6261"/>
                </a:lnTo>
                <a:lnTo>
                  <a:pt x="1262253" y="0"/>
                </a:lnTo>
                <a:close/>
              </a:path>
              <a:path w="2001520" h="27939">
                <a:moveTo>
                  <a:pt x="1318641" y="0"/>
                </a:moveTo>
                <a:lnTo>
                  <a:pt x="1303070" y="0"/>
                </a:lnTo>
                <a:lnTo>
                  <a:pt x="1296746" y="6261"/>
                </a:lnTo>
                <a:lnTo>
                  <a:pt x="1296746" y="21628"/>
                </a:lnTo>
                <a:lnTo>
                  <a:pt x="1303070" y="27876"/>
                </a:lnTo>
                <a:lnTo>
                  <a:pt x="1318641" y="27876"/>
                </a:lnTo>
                <a:lnTo>
                  <a:pt x="1324952" y="21628"/>
                </a:lnTo>
                <a:lnTo>
                  <a:pt x="1324952" y="6261"/>
                </a:lnTo>
                <a:lnTo>
                  <a:pt x="1318641" y="0"/>
                </a:lnTo>
                <a:close/>
              </a:path>
              <a:path w="2001520" h="27939">
                <a:moveTo>
                  <a:pt x="1375016" y="0"/>
                </a:moveTo>
                <a:lnTo>
                  <a:pt x="1359446" y="0"/>
                </a:lnTo>
                <a:lnTo>
                  <a:pt x="1353146" y="6261"/>
                </a:lnTo>
                <a:lnTo>
                  <a:pt x="1353146" y="21628"/>
                </a:lnTo>
                <a:lnTo>
                  <a:pt x="1359446" y="27876"/>
                </a:lnTo>
                <a:lnTo>
                  <a:pt x="1375003" y="27876"/>
                </a:lnTo>
                <a:lnTo>
                  <a:pt x="1381328" y="21628"/>
                </a:lnTo>
                <a:lnTo>
                  <a:pt x="1381328" y="6261"/>
                </a:lnTo>
                <a:lnTo>
                  <a:pt x="1375016" y="0"/>
                </a:lnTo>
                <a:close/>
              </a:path>
              <a:path w="2001520" h="27939">
                <a:moveTo>
                  <a:pt x="1431404" y="0"/>
                </a:moveTo>
                <a:lnTo>
                  <a:pt x="1415821" y="0"/>
                </a:lnTo>
                <a:lnTo>
                  <a:pt x="1409522" y="6261"/>
                </a:lnTo>
                <a:lnTo>
                  <a:pt x="1409509" y="21628"/>
                </a:lnTo>
                <a:lnTo>
                  <a:pt x="1415821" y="27876"/>
                </a:lnTo>
                <a:lnTo>
                  <a:pt x="1431404" y="27876"/>
                </a:lnTo>
                <a:lnTo>
                  <a:pt x="1437716" y="21628"/>
                </a:lnTo>
                <a:lnTo>
                  <a:pt x="1437703" y="6261"/>
                </a:lnTo>
                <a:lnTo>
                  <a:pt x="1431404" y="0"/>
                </a:lnTo>
                <a:close/>
              </a:path>
              <a:path w="2001520" h="27939">
                <a:moveTo>
                  <a:pt x="1487779" y="0"/>
                </a:moveTo>
                <a:lnTo>
                  <a:pt x="1472196" y="0"/>
                </a:lnTo>
                <a:lnTo>
                  <a:pt x="1465897" y="6261"/>
                </a:lnTo>
                <a:lnTo>
                  <a:pt x="1465897" y="21628"/>
                </a:lnTo>
                <a:lnTo>
                  <a:pt x="1472196" y="27876"/>
                </a:lnTo>
                <a:lnTo>
                  <a:pt x="1487779" y="27876"/>
                </a:lnTo>
                <a:lnTo>
                  <a:pt x="1494091" y="21628"/>
                </a:lnTo>
                <a:lnTo>
                  <a:pt x="1494091" y="6261"/>
                </a:lnTo>
                <a:lnTo>
                  <a:pt x="1487779" y="0"/>
                </a:lnTo>
                <a:close/>
              </a:path>
              <a:path w="2001520" h="27939">
                <a:moveTo>
                  <a:pt x="1544154" y="0"/>
                </a:moveTo>
                <a:lnTo>
                  <a:pt x="1528597" y="0"/>
                </a:lnTo>
                <a:lnTo>
                  <a:pt x="1522285" y="6261"/>
                </a:lnTo>
                <a:lnTo>
                  <a:pt x="1522285" y="21628"/>
                </a:lnTo>
                <a:lnTo>
                  <a:pt x="1528597" y="27876"/>
                </a:lnTo>
                <a:lnTo>
                  <a:pt x="1544154" y="27876"/>
                </a:lnTo>
                <a:lnTo>
                  <a:pt x="1550466" y="21628"/>
                </a:lnTo>
                <a:lnTo>
                  <a:pt x="1550466" y="6261"/>
                </a:lnTo>
                <a:lnTo>
                  <a:pt x="1544154" y="0"/>
                </a:lnTo>
                <a:close/>
              </a:path>
              <a:path w="2001520" h="27939">
                <a:moveTo>
                  <a:pt x="1600530" y="0"/>
                </a:moveTo>
                <a:lnTo>
                  <a:pt x="1584972" y="0"/>
                </a:lnTo>
                <a:lnTo>
                  <a:pt x="1578673" y="6261"/>
                </a:lnTo>
                <a:lnTo>
                  <a:pt x="1578673" y="21628"/>
                </a:lnTo>
                <a:lnTo>
                  <a:pt x="1584972" y="27876"/>
                </a:lnTo>
                <a:lnTo>
                  <a:pt x="1600530" y="27876"/>
                </a:lnTo>
                <a:lnTo>
                  <a:pt x="1606842" y="21628"/>
                </a:lnTo>
                <a:lnTo>
                  <a:pt x="1606842" y="6261"/>
                </a:lnTo>
                <a:lnTo>
                  <a:pt x="1600530" y="0"/>
                </a:lnTo>
                <a:close/>
              </a:path>
              <a:path w="2001520" h="27939">
                <a:moveTo>
                  <a:pt x="1656918" y="0"/>
                </a:moveTo>
                <a:lnTo>
                  <a:pt x="1641348" y="0"/>
                </a:lnTo>
                <a:lnTo>
                  <a:pt x="1635036" y="6261"/>
                </a:lnTo>
                <a:lnTo>
                  <a:pt x="1635036" y="21628"/>
                </a:lnTo>
                <a:lnTo>
                  <a:pt x="1641348" y="27876"/>
                </a:lnTo>
                <a:lnTo>
                  <a:pt x="1656918" y="27876"/>
                </a:lnTo>
                <a:lnTo>
                  <a:pt x="1663230" y="21628"/>
                </a:lnTo>
                <a:lnTo>
                  <a:pt x="1663230" y="6261"/>
                </a:lnTo>
                <a:lnTo>
                  <a:pt x="1656918" y="0"/>
                </a:lnTo>
                <a:close/>
              </a:path>
              <a:path w="2001520" h="27939">
                <a:moveTo>
                  <a:pt x="1713293" y="0"/>
                </a:moveTo>
                <a:lnTo>
                  <a:pt x="1697736" y="0"/>
                </a:lnTo>
                <a:lnTo>
                  <a:pt x="1691424" y="6261"/>
                </a:lnTo>
                <a:lnTo>
                  <a:pt x="1691424" y="21628"/>
                </a:lnTo>
                <a:lnTo>
                  <a:pt x="1697736" y="27876"/>
                </a:lnTo>
                <a:lnTo>
                  <a:pt x="1713293" y="27876"/>
                </a:lnTo>
                <a:lnTo>
                  <a:pt x="1719605" y="21628"/>
                </a:lnTo>
                <a:lnTo>
                  <a:pt x="1719605" y="6261"/>
                </a:lnTo>
                <a:lnTo>
                  <a:pt x="1713293" y="0"/>
                </a:lnTo>
                <a:close/>
              </a:path>
              <a:path w="2001520" h="27939">
                <a:moveTo>
                  <a:pt x="1769668" y="0"/>
                </a:moveTo>
                <a:lnTo>
                  <a:pt x="1754111" y="0"/>
                </a:lnTo>
                <a:lnTo>
                  <a:pt x="1747799" y="6261"/>
                </a:lnTo>
                <a:lnTo>
                  <a:pt x="1747799" y="21628"/>
                </a:lnTo>
                <a:lnTo>
                  <a:pt x="1754111" y="27876"/>
                </a:lnTo>
                <a:lnTo>
                  <a:pt x="1769668" y="27876"/>
                </a:lnTo>
                <a:lnTo>
                  <a:pt x="1775980" y="21628"/>
                </a:lnTo>
                <a:lnTo>
                  <a:pt x="1775980" y="6261"/>
                </a:lnTo>
                <a:lnTo>
                  <a:pt x="1769668" y="0"/>
                </a:lnTo>
                <a:close/>
              </a:path>
              <a:path w="2001520" h="27939">
                <a:moveTo>
                  <a:pt x="1826069" y="0"/>
                </a:moveTo>
                <a:lnTo>
                  <a:pt x="1810499" y="0"/>
                </a:lnTo>
                <a:lnTo>
                  <a:pt x="1804174" y="6261"/>
                </a:lnTo>
                <a:lnTo>
                  <a:pt x="1804174" y="21628"/>
                </a:lnTo>
                <a:lnTo>
                  <a:pt x="1810499" y="27876"/>
                </a:lnTo>
                <a:lnTo>
                  <a:pt x="1826069" y="27876"/>
                </a:lnTo>
                <a:lnTo>
                  <a:pt x="1832381" y="21628"/>
                </a:lnTo>
                <a:lnTo>
                  <a:pt x="1832381" y="6261"/>
                </a:lnTo>
                <a:lnTo>
                  <a:pt x="1826069" y="0"/>
                </a:lnTo>
                <a:close/>
              </a:path>
              <a:path w="2001520" h="27939">
                <a:moveTo>
                  <a:pt x="1882444" y="0"/>
                </a:moveTo>
                <a:lnTo>
                  <a:pt x="1866874" y="0"/>
                </a:lnTo>
                <a:lnTo>
                  <a:pt x="1860550" y="6261"/>
                </a:lnTo>
                <a:lnTo>
                  <a:pt x="1860550" y="21628"/>
                </a:lnTo>
                <a:lnTo>
                  <a:pt x="1866874" y="27876"/>
                </a:lnTo>
                <a:lnTo>
                  <a:pt x="1882444" y="27876"/>
                </a:lnTo>
                <a:lnTo>
                  <a:pt x="1888744" y="21628"/>
                </a:lnTo>
                <a:lnTo>
                  <a:pt x="1888744" y="6261"/>
                </a:lnTo>
                <a:lnTo>
                  <a:pt x="1882444" y="0"/>
                </a:lnTo>
                <a:close/>
              </a:path>
              <a:path w="2001520" h="27939">
                <a:moveTo>
                  <a:pt x="1938820" y="0"/>
                </a:moveTo>
                <a:lnTo>
                  <a:pt x="1923249" y="0"/>
                </a:lnTo>
                <a:lnTo>
                  <a:pt x="1916938" y="6261"/>
                </a:lnTo>
                <a:lnTo>
                  <a:pt x="1916938" y="21628"/>
                </a:lnTo>
                <a:lnTo>
                  <a:pt x="1923249" y="27876"/>
                </a:lnTo>
                <a:lnTo>
                  <a:pt x="1938820" y="27876"/>
                </a:lnTo>
                <a:lnTo>
                  <a:pt x="1945132" y="21628"/>
                </a:lnTo>
                <a:lnTo>
                  <a:pt x="1945119" y="6261"/>
                </a:lnTo>
                <a:lnTo>
                  <a:pt x="1938820" y="0"/>
                </a:lnTo>
                <a:close/>
              </a:path>
              <a:path w="2001520" h="27939">
                <a:moveTo>
                  <a:pt x="1995208" y="0"/>
                </a:moveTo>
                <a:lnTo>
                  <a:pt x="1979625" y="0"/>
                </a:lnTo>
                <a:lnTo>
                  <a:pt x="1973326" y="6261"/>
                </a:lnTo>
                <a:lnTo>
                  <a:pt x="1973313" y="21628"/>
                </a:lnTo>
                <a:lnTo>
                  <a:pt x="1979637" y="27876"/>
                </a:lnTo>
                <a:lnTo>
                  <a:pt x="1995208" y="27876"/>
                </a:lnTo>
                <a:lnTo>
                  <a:pt x="2001520" y="21628"/>
                </a:lnTo>
                <a:lnTo>
                  <a:pt x="2001520" y="6261"/>
                </a:lnTo>
                <a:lnTo>
                  <a:pt x="1995208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3558594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04" y="0"/>
                </a:moveTo>
                <a:lnTo>
                  <a:pt x="6248" y="0"/>
                </a:lnTo>
                <a:lnTo>
                  <a:pt x="0" y="6248"/>
                </a:lnTo>
                <a:lnTo>
                  <a:pt x="0" y="21615"/>
                </a:lnTo>
                <a:lnTo>
                  <a:pt x="6248" y="27863"/>
                </a:lnTo>
                <a:lnTo>
                  <a:pt x="21704" y="27863"/>
                </a:lnTo>
                <a:lnTo>
                  <a:pt x="27952" y="21615"/>
                </a:lnTo>
                <a:lnTo>
                  <a:pt x="27952" y="6248"/>
                </a:lnTo>
                <a:lnTo>
                  <a:pt x="21704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3502649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04" y="0"/>
                </a:moveTo>
                <a:lnTo>
                  <a:pt x="6261" y="0"/>
                </a:lnTo>
                <a:lnTo>
                  <a:pt x="0" y="6248"/>
                </a:lnTo>
                <a:lnTo>
                  <a:pt x="0" y="21615"/>
                </a:lnTo>
                <a:lnTo>
                  <a:pt x="6261" y="27863"/>
                </a:lnTo>
                <a:lnTo>
                  <a:pt x="21704" y="27863"/>
                </a:lnTo>
                <a:lnTo>
                  <a:pt x="27978" y="21615"/>
                </a:lnTo>
                <a:lnTo>
                  <a:pt x="27978" y="6248"/>
                </a:lnTo>
                <a:lnTo>
                  <a:pt x="21704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3446700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16" y="0"/>
                </a:moveTo>
                <a:lnTo>
                  <a:pt x="6261" y="0"/>
                </a:lnTo>
                <a:lnTo>
                  <a:pt x="0" y="6248"/>
                </a:lnTo>
                <a:lnTo>
                  <a:pt x="0" y="21615"/>
                </a:lnTo>
                <a:lnTo>
                  <a:pt x="6261" y="27863"/>
                </a:lnTo>
                <a:lnTo>
                  <a:pt x="21716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716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3390781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04" y="0"/>
                </a:moveTo>
                <a:lnTo>
                  <a:pt x="6248" y="0"/>
                </a:lnTo>
                <a:lnTo>
                  <a:pt x="0" y="6248"/>
                </a:lnTo>
                <a:lnTo>
                  <a:pt x="0" y="21615"/>
                </a:lnTo>
                <a:lnTo>
                  <a:pt x="6261" y="27863"/>
                </a:lnTo>
                <a:lnTo>
                  <a:pt x="21704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704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3334841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691" y="0"/>
                </a:moveTo>
                <a:lnTo>
                  <a:pt x="6261" y="0"/>
                </a:lnTo>
                <a:lnTo>
                  <a:pt x="0" y="6248"/>
                </a:lnTo>
                <a:lnTo>
                  <a:pt x="0" y="21615"/>
                </a:lnTo>
                <a:lnTo>
                  <a:pt x="6261" y="27863"/>
                </a:lnTo>
                <a:lnTo>
                  <a:pt x="21691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691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3278884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16" y="0"/>
                </a:moveTo>
                <a:lnTo>
                  <a:pt x="6261" y="0"/>
                </a:lnTo>
                <a:lnTo>
                  <a:pt x="0" y="6248"/>
                </a:lnTo>
                <a:lnTo>
                  <a:pt x="0" y="21615"/>
                </a:lnTo>
                <a:lnTo>
                  <a:pt x="6261" y="27863"/>
                </a:lnTo>
                <a:lnTo>
                  <a:pt x="21716" y="27863"/>
                </a:lnTo>
                <a:lnTo>
                  <a:pt x="27978" y="21615"/>
                </a:lnTo>
                <a:lnTo>
                  <a:pt x="27978" y="6248"/>
                </a:lnTo>
                <a:lnTo>
                  <a:pt x="21716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3222967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04" y="0"/>
                </a:moveTo>
                <a:lnTo>
                  <a:pt x="6248" y="0"/>
                </a:lnTo>
                <a:lnTo>
                  <a:pt x="0" y="6248"/>
                </a:lnTo>
                <a:lnTo>
                  <a:pt x="0" y="21615"/>
                </a:lnTo>
                <a:lnTo>
                  <a:pt x="6261" y="27863"/>
                </a:lnTo>
                <a:lnTo>
                  <a:pt x="21704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704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3167026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691" y="0"/>
                </a:moveTo>
                <a:lnTo>
                  <a:pt x="6261" y="0"/>
                </a:lnTo>
                <a:lnTo>
                  <a:pt x="0" y="6248"/>
                </a:lnTo>
                <a:lnTo>
                  <a:pt x="0" y="21615"/>
                </a:lnTo>
                <a:lnTo>
                  <a:pt x="6261" y="27863"/>
                </a:lnTo>
                <a:lnTo>
                  <a:pt x="21691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691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3111083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04" y="0"/>
                </a:moveTo>
                <a:lnTo>
                  <a:pt x="6261" y="0"/>
                </a:lnTo>
                <a:lnTo>
                  <a:pt x="0" y="6248"/>
                </a:lnTo>
                <a:lnTo>
                  <a:pt x="0" y="21615"/>
                </a:lnTo>
                <a:lnTo>
                  <a:pt x="6261" y="27863"/>
                </a:lnTo>
                <a:lnTo>
                  <a:pt x="21704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704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3055153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04" y="0"/>
                </a:moveTo>
                <a:lnTo>
                  <a:pt x="6248" y="0"/>
                </a:lnTo>
                <a:lnTo>
                  <a:pt x="12" y="6248"/>
                </a:lnTo>
                <a:lnTo>
                  <a:pt x="0" y="21615"/>
                </a:lnTo>
                <a:lnTo>
                  <a:pt x="6248" y="27863"/>
                </a:lnTo>
                <a:lnTo>
                  <a:pt x="21704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704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2999210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691" y="0"/>
                </a:moveTo>
                <a:lnTo>
                  <a:pt x="6261" y="0"/>
                </a:lnTo>
                <a:lnTo>
                  <a:pt x="0" y="6248"/>
                </a:lnTo>
                <a:lnTo>
                  <a:pt x="0" y="21615"/>
                </a:lnTo>
                <a:lnTo>
                  <a:pt x="6261" y="27863"/>
                </a:lnTo>
                <a:lnTo>
                  <a:pt x="21691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691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2943273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04" y="0"/>
                </a:moveTo>
                <a:lnTo>
                  <a:pt x="6248" y="0"/>
                </a:lnTo>
                <a:lnTo>
                  <a:pt x="0" y="6248"/>
                </a:lnTo>
                <a:lnTo>
                  <a:pt x="0" y="21615"/>
                </a:lnTo>
                <a:lnTo>
                  <a:pt x="6261" y="27863"/>
                </a:lnTo>
                <a:lnTo>
                  <a:pt x="21704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704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2887339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04" y="0"/>
                </a:moveTo>
                <a:lnTo>
                  <a:pt x="6248" y="0"/>
                </a:lnTo>
                <a:lnTo>
                  <a:pt x="0" y="6248"/>
                </a:lnTo>
                <a:lnTo>
                  <a:pt x="0" y="21615"/>
                </a:lnTo>
                <a:lnTo>
                  <a:pt x="6261" y="27863"/>
                </a:lnTo>
                <a:lnTo>
                  <a:pt x="21704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704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2831398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691" y="0"/>
                </a:moveTo>
                <a:lnTo>
                  <a:pt x="6261" y="0"/>
                </a:lnTo>
                <a:lnTo>
                  <a:pt x="0" y="6248"/>
                </a:lnTo>
                <a:lnTo>
                  <a:pt x="0" y="21615"/>
                </a:lnTo>
                <a:lnTo>
                  <a:pt x="6261" y="27863"/>
                </a:lnTo>
                <a:lnTo>
                  <a:pt x="21691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691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2775459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16" y="0"/>
                </a:moveTo>
                <a:lnTo>
                  <a:pt x="6248" y="0"/>
                </a:lnTo>
                <a:lnTo>
                  <a:pt x="0" y="6248"/>
                </a:lnTo>
                <a:lnTo>
                  <a:pt x="0" y="21615"/>
                </a:lnTo>
                <a:lnTo>
                  <a:pt x="6261" y="27863"/>
                </a:lnTo>
                <a:lnTo>
                  <a:pt x="21716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716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2719525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04" y="0"/>
                </a:moveTo>
                <a:lnTo>
                  <a:pt x="6248" y="0"/>
                </a:lnTo>
                <a:lnTo>
                  <a:pt x="0" y="6248"/>
                </a:lnTo>
                <a:lnTo>
                  <a:pt x="0" y="21615"/>
                </a:lnTo>
                <a:lnTo>
                  <a:pt x="6261" y="27863"/>
                </a:lnTo>
                <a:lnTo>
                  <a:pt x="21704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704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2663579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17" y="0"/>
                </a:moveTo>
                <a:lnTo>
                  <a:pt x="6261" y="0"/>
                </a:lnTo>
                <a:lnTo>
                  <a:pt x="0" y="6248"/>
                </a:lnTo>
                <a:lnTo>
                  <a:pt x="0" y="21615"/>
                </a:lnTo>
                <a:lnTo>
                  <a:pt x="6261" y="27863"/>
                </a:lnTo>
                <a:lnTo>
                  <a:pt x="21717" y="27863"/>
                </a:lnTo>
                <a:lnTo>
                  <a:pt x="27978" y="21615"/>
                </a:lnTo>
                <a:lnTo>
                  <a:pt x="27978" y="6248"/>
                </a:lnTo>
                <a:lnTo>
                  <a:pt x="21717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2607645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16" y="0"/>
                </a:moveTo>
                <a:lnTo>
                  <a:pt x="6248" y="0"/>
                </a:lnTo>
                <a:lnTo>
                  <a:pt x="0" y="6248"/>
                </a:lnTo>
                <a:lnTo>
                  <a:pt x="0" y="21615"/>
                </a:lnTo>
                <a:lnTo>
                  <a:pt x="6248" y="27863"/>
                </a:lnTo>
                <a:lnTo>
                  <a:pt x="21716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716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2551715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04" y="0"/>
                </a:moveTo>
                <a:lnTo>
                  <a:pt x="6248" y="0"/>
                </a:lnTo>
                <a:lnTo>
                  <a:pt x="0" y="6248"/>
                </a:lnTo>
                <a:lnTo>
                  <a:pt x="0" y="21615"/>
                </a:lnTo>
                <a:lnTo>
                  <a:pt x="6248" y="27863"/>
                </a:lnTo>
                <a:lnTo>
                  <a:pt x="21704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704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2495762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17" y="0"/>
                </a:moveTo>
                <a:lnTo>
                  <a:pt x="6273" y="0"/>
                </a:lnTo>
                <a:lnTo>
                  <a:pt x="12" y="6248"/>
                </a:lnTo>
                <a:lnTo>
                  <a:pt x="0" y="21615"/>
                </a:lnTo>
                <a:lnTo>
                  <a:pt x="6273" y="27863"/>
                </a:lnTo>
                <a:lnTo>
                  <a:pt x="21717" y="27863"/>
                </a:lnTo>
                <a:lnTo>
                  <a:pt x="27978" y="21615"/>
                </a:lnTo>
                <a:lnTo>
                  <a:pt x="27978" y="6248"/>
                </a:lnTo>
                <a:lnTo>
                  <a:pt x="21717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2439831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16" y="0"/>
                </a:moveTo>
                <a:lnTo>
                  <a:pt x="6248" y="0"/>
                </a:lnTo>
                <a:lnTo>
                  <a:pt x="0" y="6248"/>
                </a:lnTo>
                <a:lnTo>
                  <a:pt x="0" y="21615"/>
                </a:lnTo>
                <a:lnTo>
                  <a:pt x="6248" y="27863"/>
                </a:lnTo>
                <a:lnTo>
                  <a:pt x="21716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716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bk object 41"/>
          <p:cNvSpPr/>
          <p:nvPr/>
        </p:nvSpPr>
        <p:spPr>
          <a:xfrm>
            <a:off x="2383901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04" y="0"/>
                </a:moveTo>
                <a:lnTo>
                  <a:pt x="6248" y="0"/>
                </a:lnTo>
                <a:lnTo>
                  <a:pt x="0" y="6248"/>
                </a:lnTo>
                <a:lnTo>
                  <a:pt x="0" y="21615"/>
                </a:lnTo>
                <a:lnTo>
                  <a:pt x="6248" y="27863"/>
                </a:lnTo>
                <a:lnTo>
                  <a:pt x="21704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704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bk object 42"/>
          <p:cNvSpPr/>
          <p:nvPr/>
        </p:nvSpPr>
        <p:spPr>
          <a:xfrm>
            <a:off x="2327960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04" y="0"/>
                </a:moveTo>
                <a:lnTo>
                  <a:pt x="6261" y="0"/>
                </a:lnTo>
                <a:lnTo>
                  <a:pt x="0" y="6248"/>
                </a:lnTo>
                <a:lnTo>
                  <a:pt x="0" y="21615"/>
                </a:lnTo>
                <a:lnTo>
                  <a:pt x="6261" y="27863"/>
                </a:lnTo>
                <a:lnTo>
                  <a:pt x="21704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704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bk object 43"/>
          <p:cNvSpPr/>
          <p:nvPr/>
        </p:nvSpPr>
        <p:spPr>
          <a:xfrm>
            <a:off x="2272017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16" y="0"/>
                </a:moveTo>
                <a:lnTo>
                  <a:pt x="6248" y="0"/>
                </a:lnTo>
                <a:lnTo>
                  <a:pt x="0" y="6248"/>
                </a:lnTo>
                <a:lnTo>
                  <a:pt x="0" y="21615"/>
                </a:lnTo>
                <a:lnTo>
                  <a:pt x="6261" y="27863"/>
                </a:lnTo>
                <a:lnTo>
                  <a:pt x="21716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716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bk object 44"/>
          <p:cNvSpPr/>
          <p:nvPr/>
        </p:nvSpPr>
        <p:spPr>
          <a:xfrm>
            <a:off x="2216083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04" y="0"/>
                </a:moveTo>
                <a:lnTo>
                  <a:pt x="6273" y="0"/>
                </a:lnTo>
                <a:lnTo>
                  <a:pt x="0" y="6248"/>
                </a:lnTo>
                <a:lnTo>
                  <a:pt x="0" y="21615"/>
                </a:lnTo>
                <a:lnTo>
                  <a:pt x="6273" y="27863"/>
                </a:lnTo>
                <a:lnTo>
                  <a:pt x="21704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704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bk object 45"/>
          <p:cNvSpPr/>
          <p:nvPr/>
        </p:nvSpPr>
        <p:spPr>
          <a:xfrm>
            <a:off x="2160145" y="3206271"/>
            <a:ext cx="27940" cy="27940"/>
          </a:xfrm>
          <a:custGeom>
            <a:avLst/>
            <a:gdLst/>
            <a:ahLst/>
            <a:cxnLst/>
            <a:rect l="l" t="t" r="r" b="b"/>
            <a:pathLst>
              <a:path w="27939" h="27939">
                <a:moveTo>
                  <a:pt x="21704" y="0"/>
                </a:moveTo>
                <a:lnTo>
                  <a:pt x="6261" y="0"/>
                </a:lnTo>
                <a:lnTo>
                  <a:pt x="0" y="6248"/>
                </a:lnTo>
                <a:lnTo>
                  <a:pt x="0" y="21615"/>
                </a:lnTo>
                <a:lnTo>
                  <a:pt x="6261" y="27863"/>
                </a:lnTo>
                <a:lnTo>
                  <a:pt x="21704" y="27863"/>
                </a:lnTo>
                <a:lnTo>
                  <a:pt x="27952" y="21615"/>
                </a:lnTo>
                <a:lnTo>
                  <a:pt x="27952" y="6248"/>
                </a:lnTo>
                <a:lnTo>
                  <a:pt x="21704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bk object 46"/>
          <p:cNvSpPr/>
          <p:nvPr/>
        </p:nvSpPr>
        <p:spPr>
          <a:xfrm>
            <a:off x="2104200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17" y="0"/>
                </a:moveTo>
                <a:lnTo>
                  <a:pt x="6261" y="0"/>
                </a:lnTo>
                <a:lnTo>
                  <a:pt x="0" y="6248"/>
                </a:lnTo>
                <a:lnTo>
                  <a:pt x="0" y="21615"/>
                </a:lnTo>
                <a:lnTo>
                  <a:pt x="6261" y="27863"/>
                </a:lnTo>
                <a:lnTo>
                  <a:pt x="21717" y="27863"/>
                </a:lnTo>
                <a:lnTo>
                  <a:pt x="27978" y="21615"/>
                </a:lnTo>
                <a:lnTo>
                  <a:pt x="27978" y="6248"/>
                </a:lnTo>
                <a:lnTo>
                  <a:pt x="21717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bk object 47"/>
          <p:cNvSpPr/>
          <p:nvPr/>
        </p:nvSpPr>
        <p:spPr>
          <a:xfrm>
            <a:off x="2048273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04" y="0"/>
                </a:moveTo>
                <a:lnTo>
                  <a:pt x="6261" y="0"/>
                </a:lnTo>
                <a:lnTo>
                  <a:pt x="0" y="6248"/>
                </a:lnTo>
                <a:lnTo>
                  <a:pt x="0" y="21615"/>
                </a:lnTo>
                <a:lnTo>
                  <a:pt x="6273" y="27863"/>
                </a:lnTo>
                <a:lnTo>
                  <a:pt x="21704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704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bk object 48"/>
          <p:cNvSpPr/>
          <p:nvPr/>
        </p:nvSpPr>
        <p:spPr>
          <a:xfrm>
            <a:off x="1992322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16" y="0"/>
                </a:moveTo>
                <a:lnTo>
                  <a:pt x="6273" y="0"/>
                </a:lnTo>
                <a:lnTo>
                  <a:pt x="0" y="6248"/>
                </a:lnTo>
                <a:lnTo>
                  <a:pt x="0" y="21615"/>
                </a:lnTo>
                <a:lnTo>
                  <a:pt x="6273" y="27863"/>
                </a:lnTo>
                <a:lnTo>
                  <a:pt x="21716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716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bk object 49"/>
          <p:cNvSpPr/>
          <p:nvPr/>
        </p:nvSpPr>
        <p:spPr>
          <a:xfrm>
            <a:off x="1936399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04" y="0"/>
                </a:moveTo>
                <a:lnTo>
                  <a:pt x="6261" y="0"/>
                </a:lnTo>
                <a:lnTo>
                  <a:pt x="0" y="6248"/>
                </a:lnTo>
                <a:lnTo>
                  <a:pt x="0" y="21615"/>
                </a:lnTo>
                <a:lnTo>
                  <a:pt x="6261" y="27863"/>
                </a:lnTo>
                <a:lnTo>
                  <a:pt x="21704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704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bk object 50"/>
          <p:cNvSpPr/>
          <p:nvPr/>
        </p:nvSpPr>
        <p:spPr>
          <a:xfrm>
            <a:off x="1880459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04" y="0"/>
                </a:moveTo>
                <a:lnTo>
                  <a:pt x="6261" y="0"/>
                </a:lnTo>
                <a:lnTo>
                  <a:pt x="0" y="6248"/>
                </a:lnTo>
                <a:lnTo>
                  <a:pt x="0" y="21615"/>
                </a:lnTo>
                <a:lnTo>
                  <a:pt x="6261" y="27863"/>
                </a:lnTo>
                <a:lnTo>
                  <a:pt x="21704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704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bk object 51"/>
          <p:cNvSpPr/>
          <p:nvPr/>
        </p:nvSpPr>
        <p:spPr>
          <a:xfrm>
            <a:off x="1824518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04" y="0"/>
                </a:moveTo>
                <a:lnTo>
                  <a:pt x="6261" y="0"/>
                </a:lnTo>
                <a:lnTo>
                  <a:pt x="0" y="6248"/>
                </a:lnTo>
                <a:lnTo>
                  <a:pt x="0" y="21615"/>
                </a:lnTo>
                <a:lnTo>
                  <a:pt x="6273" y="27863"/>
                </a:lnTo>
                <a:lnTo>
                  <a:pt x="21704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704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bk object 52"/>
          <p:cNvSpPr/>
          <p:nvPr/>
        </p:nvSpPr>
        <p:spPr>
          <a:xfrm>
            <a:off x="1768589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04" y="0"/>
                </a:moveTo>
                <a:lnTo>
                  <a:pt x="6248" y="0"/>
                </a:lnTo>
                <a:lnTo>
                  <a:pt x="0" y="6248"/>
                </a:lnTo>
                <a:lnTo>
                  <a:pt x="0" y="21615"/>
                </a:lnTo>
                <a:lnTo>
                  <a:pt x="6248" y="27863"/>
                </a:lnTo>
                <a:lnTo>
                  <a:pt x="21704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704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bk object 53"/>
          <p:cNvSpPr/>
          <p:nvPr/>
        </p:nvSpPr>
        <p:spPr>
          <a:xfrm>
            <a:off x="1712645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691" y="0"/>
                </a:moveTo>
                <a:lnTo>
                  <a:pt x="6261" y="0"/>
                </a:lnTo>
                <a:lnTo>
                  <a:pt x="0" y="6248"/>
                </a:lnTo>
                <a:lnTo>
                  <a:pt x="0" y="21615"/>
                </a:lnTo>
                <a:lnTo>
                  <a:pt x="6261" y="27863"/>
                </a:lnTo>
                <a:lnTo>
                  <a:pt x="21691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691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bk object 54"/>
          <p:cNvSpPr/>
          <p:nvPr/>
        </p:nvSpPr>
        <p:spPr>
          <a:xfrm>
            <a:off x="1656704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04" y="0"/>
                </a:moveTo>
                <a:lnTo>
                  <a:pt x="6248" y="0"/>
                </a:lnTo>
                <a:lnTo>
                  <a:pt x="0" y="6248"/>
                </a:lnTo>
                <a:lnTo>
                  <a:pt x="0" y="21615"/>
                </a:lnTo>
                <a:lnTo>
                  <a:pt x="6248" y="27863"/>
                </a:lnTo>
                <a:lnTo>
                  <a:pt x="21704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704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bk object 55"/>
          <p:cNvSpPr/>
          <p:nvPr/>
        </p:nvSpPr>
        <p:spPr>
          <a:xfrm>
            <a:off x="1600771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04" y="0"/>
                </a:moveTo>
                <a:lnTo>
                  <a:pt x="6261" y="0"/>
                </a:lnTo>
                <a:lnTo>
                  <a:pt x="0" y="6248"/>
                </a:lnTo>
                <a:lnTo>
                  <a:pt x="0" y="21615"/>
                </a:lnTo>
                <a:lnTo>
                  <a:pt x="6261" y="27863"/>
                </a:lnTo>
                <a:lnTo>
                  <a:pt x="21704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704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bk object 56"/>
          <p:cNvSpPr/>
          <p:nvPr/>
        </p:nvSpPr>
        <p:spPr>
          <a:xfrm>
            <a:off x="1544835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691" y="0"/>
                </a:moveTo>
                <a:lnTo>
                  <a:pt x="6248" y="0"/>
                </a:lnTo>
                <a:lnTo>
                  <a:pt x="0" y="6248"/>
                </a:lnTo>
                <a:lnTo>
                  <a:pt x="0" y="21615"/>
                </a:lnTo>
                <a:lnTo>
                  <a:pt x="6248" y="27863"/>
                </a:lnTo>
                <a:lnTo>
                  <a:pt x="21691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691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bk object 57"/>
          <p:cNvSpPr/>
          <p:nvPr/>
        </p:nvSpPr>
        <p:spPr>
          <a:xfrm>
            <a:off x="1488890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04" y="0"/>
                </a:moveTo>
                <a:lnTo>
                  <a:pt x="6248" y="0"/>
                </a:lnTo>
                <a:lnTo>
                  <a:pt x="0" y="6248"/>
                </a:lnTo>
                <a:lnTo>
                  <a:pt x="0" y="21615"/>
                </a:lnTo>
                <a:lnTo>
                  <a:pt x="6248" y="27863"/>
                </a:lnTo>
                <a:lnTo>
                  <a:pt x="21704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704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bk object 58"/>
          <p:cNvSpPr/>
          <p:nvPr/>
        </p:nvSpPr>
        <p:spPr>
          <a:xfrm>
            <a:off x="1432961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04" y="0"/>
                </a:moveTo>
                <a:lnTo>
                  <a:pt x="6248" y="0"/>
                </a:lnTo>
                <a:lnTo>
                  <a:pt x="0" y="6248"/>
                </a:lnTo>
                <a:lnTo>
                  <a:pt x="0" y="21615"/>
                </a:lnTo>
                <a:lnTo>
                  <a:pt x="6248" y="27863"/>
                </a:lnTo>
                <a:lnTo>
                  <a:pt x="21704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704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bk object 59"/>
          <p:cNvSpPr/>
          <p:nvPr/>
        </p:nvSpPr>
        <p:spPr>
          <a:xfrm>
            <a:off x="1377017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04" y="0"/>
                </a:moveTo>
                <a:lnTo>
                  <a:pt x="6261" y="0"/>
                </a:lnTo>
                <a:lnTo>
                  <a:pt x="0" y="6248"/>
                </a:lnTo>
                <a:lnTo>
                  <a:pt x="0" y="21615"/>
                </a:lnTo>
                <a:lnTo>
                  <a:pt x="6261" y="27863"/>
                </a:lnTo>
                <a:lnTo>
                  <a:pt x="21691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704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bk object 60"/>
          <p:cNvSpPr/>
          <p:nvPr/>
        </p:nvSpPr>
        <p:spPr>
          <a:xfrm>
            <a:off x="1321080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04" y="0"/>
                </a:moveTo>
                <a:lnTo>
                  <a:pt x="6248" y="0"/>
                </a:lnTo>
                <a:lnTo>
                  <a:pt x="0" y="6248"/>
                </a:lnTo>
                <a:lnTo>
                  <a:pt x="0" y="21615"/>
                </a:lnTo>
                <a:lnTo>
                  <a:pt x="6248" y="27863"/>
                </a:lnTo>
                <a:lnTo>
                  <a:pt x="21704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704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bk object 61"/>
          <p:cNvSpPr/>
          <p:nvPr/>
        </p:nvSpPr>
        <p:spPr>
          <a:xfrm>
            <a:off x="1265137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16" y="0"/>
                </a:moveTo>
                <a:lnTo>
                  <a:pt x="6261" y="0"/>
                </a:lnTo>
                <a:lnTo>
                  <a:pt x="0" y="6248"/>
                </a:lnTo>
                <a:lnTo>
                  <a:pt x="0" y="21615"/>
                </a:lnTo>
                <a:lnTo>
                  <a:pt x="6261" y="27863"/>
                </a:lnTo>
                <a:lnTo>
                  <a:pt x="21716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716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bk object 62"/>
          <p:cNvSpPr/>
          <p:nvPr/>
        </p:nvSpPr>
        <p:spPr>
          <a:xfrm>
            <a:off x="1209203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04" y="0"/>
                </a:moveTo>
                <a:lnTo>
                  <a:pt x="6261" y="0"/>
                </a:lnTo>
                <a:lnTo>
                  <a:pt x="0" y="6248"/>
                </a:lnTo>
                <a:lnTo>
                  <a:pt x="0" y="21615"/>
                </a:lnTo>
                <a:lnTo>
                  <a:pt x="6261" y="27863"/>
                </a:lnTo>
                <a:lnTo>
                  <a:pt x="21704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704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bk object 63"/>
          <p:cNvSpPr/>
          <p:nvPr/>
        </p:nvSpPr>
        <p:spPr>
          <a:xfrm>
            <a:off x="1153262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04" y="0"/>
                </a:moveTo>
                <a:lnTo>
                  <a:pt x="6261" y="0"/>
                </a:lnTo>
                <a:lnTo>
                  <a:pt x="0" y="6248"/>
                </a:lnTo>
                <a:lnTo>
                  <a:pt x="0" y="21615"/>
                </a:lnTo>
                <a:lnTo>
                  <a:pt x="6261" y="27863"/>
                </a:lnTo>
                <a:lnTo>
                  <a:pt x="21704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704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bk object 64"/>
          <p:cNvSpPr/>
          <p:nvPr/>
        </p:nvSpPr>
        <p:spPr>
          <a:xfrm>
            <a:off x="1097333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04" y="0"/>
                </a:moveTo>
                <a:lnTo>
                  <a:pt x="6248" y="0"/>
                </a:lnTo>
                <a:lnTo>
                  <a:pt x="0" y="6248"/>
                </a:lnTo>
                <a:lnTo>
                  <a:pt x="0" y="21615"/>
                </a:lnTo>
                <a:lnTo>
                  <a:pt x="6261" y="27863"/>
                </a:lnTo>
                <a:lnTo>
                  <a:pt x="21704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704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bk object 65"/>
          <p:cNvSpPr/>
          <p:nvPr/>
        </p:nvSpPr>
        <p:spPr>
          <a:xfrm>
            <a:off x="1041392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04" y="0"/>
                </a:moveTo>
                <a:lnTo>
                  <a:pt x="6273" y="0"/>
                </a:lnTo>
                <a:lnTo>
                  <a:pt x="0" y="6248"/>
                </a:lnTo>
                <a:lnTo>
                  <a:pt x="0" y="21615"/>
                </a:lnTo>
                <a:lnTo>
                  <a:pt x="6273" y="27863"/>
                </a:lnTo>
                <a:lnTo>
                  <a:pt x="21704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704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bk object 66"/>
          <p:cNvSpPr/>
          <p:nvPr/>
        </p:nvSpPr>
        <p:spPr>
          <a:xfrm>
            <a:off x="985461" y="3206271"/>
            <a:ext cx="27940" cy="27940"/>
          </a:xfrm>
          <a:custGeom>
            <a:avLst/>
            <a:gdLst/>
            <a:ahLst/>
            <a:cxnLst/>
            <a:rect l="l" t="t" r="r" b="b"/>
            <a:pathLst>
              <a:path w="27940" h="27939">
                <a:moveTo>
                  <a:pt x="21691" y="0"/>
                </a:moveTo>
                <a:lnTo>
                  <a:pt x="6248" y="0"/>
                </a:lnTo>
                <a:lnTo>
                  <a:pt x="0" y="6248"/>
                </a:lnTo>
                <a:lnTo>
                  <a:pt x="0" y="21615"/>
                </a:lnTo>
                <a:lnTo>
                  <a:pt x="6248" y="27863"/>
                </a:lnTo>
                <a:lnTo>
                  <a:pt x="21691" y="27863"/>
                </a:lnTo>
                <a:lnTo>
                  <a:pt x="27952" y="21615"/>
                </a:lnTo>
                <a:lnTo>
                  <a:pt x="27952" y="6248"/>
                </a:lnTo>
                <a:lnTo>
                  <a:pt x="21691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bk object 67"/>
          <p:cNvSpPr/>
          <p:nvPr/>
        </p:nvSpPr>
        <p:spPr>
          <a:xfrm>
            <a:off x="929523" y="3206271"/>
            <a:ext cx="28575" cy="27940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1704" y="0"/>
                </a:moveTo>
                <a:lnTo>
                  <a:pt x="6248" y="0"/>
                </a:lnTo>
                <a:lnTo>
                  <a:pt x="0" y="6248"/>
                </a:lnTo>
                <a:lnTo>
                  <a:pt x="0" y="21615"/>
                </a:lnTo>
                <a:lnTo>
                  <a:pt x="6248" y="27863"/>
                </a:lnTo>
                <a:lnTo>
                  <a:pt x="21704" y="27863"/>
                </a:lnTo>
                <a:lnTo>
                  <a:pt x="27965" y="21615"/>
                </a:lnTo>
                <a:lnTo>
                  <a:pt x="27965" y="6248"/>
                </a:lnTo>
                <a:lnTo>
                  <a:pt x="21704" y="0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bk object 68"/>
          <p:cNvSpPr/>
          <p:nvPr/>
        </p:nvSpPr>
        <p:spPr>
          <a:xfrm>
            <a:off x="649824" y="1993282"/>
            <a:ext cx="3272790" cy="104775"/>
          </a:xfrm>
          <a:custGeom>
            <a:avLst/>
            <a:gdLst/>
            <a:ahLst/>
            <a:cxnLst/>
            <a:rect l="l" t="t" r="r" b="b"/>
            <a:pathLst>
              <a:path w="3272790" h="104775">
                <a:moveTo>
                  <a:pt x="21704" y="0"/>
                </a:moveTo>
                <a:lnTo>
                  <a:pt x="6261" y="0"/>
                </a:lnTo>
                <a:lnTo>
                  <a:pt x="0" y="6235"/>
                </a:lnTo>
                <a:lnTo>
                  <a:pt x="0" y="21615"/>
                </a:lnTo>
                <a:lnTo>
                  <a:pt x="6261" y="27863"/>
                </a:lnTo>
                <a:lnTo>
                  <a:pt x="21704" y="27863"/>
                </a:lnTo>
                <a:lnTo>
                  <a:pt x="27965" y="21615"/>
                </a:lnTo>
                <a:lnTo>
                  <a:pt x="27965" y="6235"/>
                </a:lnTo>
                <a:lnTo>
                  <a:pt x="21704" y="0"/>
                </a:lnTo>
                <a:close/>
              </a:path>
              <a:path w="3272790" h="104775">
                <a:moveTo>
                  <a:pt x="3266084" y="0"/>
                </a:moveTo>
                <a:lnTo>
                  <a:pt x="3250653" y="0"/>
                </a:lnTo>
                <a:lnTo>
                  <a:pt x="3244392" y="6235"/>
                </a:lnTo>
                <a:lnTo>
                  <a:pt x="3244392" y="21615"/>
                </a:lnTo>
                <a:lnTo>
                  <a:pt x="3250653" y="27863"/>
                </a:lnTo>
                <a:lnTo>
                  <a:pt x="3266084" y="27863"/>
                </a:lnTo>
                <a:lnTo>
                  <a:pt x="3272345" y="21615"/>
                </a:lnTo>
                <a:lnTo>
                  <a:pt x="3272345" y="6235"/>
                </a:lnTo>
                <a:lnTo>
                  <a:pt x="3266084" y="0"/>
                </a:lnTo>
                <a:close/>
              </a:path>
              <a:path w="3272790" h="104775">
                <a:moveTo>
                  <a:pt x="3210153" y="0"/>
                </a:moveTo>
                <a:lnTo>
                  <a:pt x="3194710" y="0"/>
                </a:lnTo>
                <a:lnTo>
                  <a:pt x="3188462" y="6235"/>
                </a:lnTo>
                <a:lnTo>
                  <a:pt x="3188462" y="21615"/>
                </a:lnTo>
                <a:lnTo>
                  <a:pt x="3194710" y="27863"/>
                </a:lnTo>
                <a:lnTo>
                  <a:pt x="3210153" y="27863"/>
                </a:lnTo>
                <a:lnTo>
                  <a:pt x="3216414" y="21615"/>
                </a:lnTo>
                <a:lnTo>
                  <a:pt x="3216414" y="6235"/>
                </a:lnTo>
                <a:lnTo>
                  <a:pt x="3210153" y="0"/>
                </a:lnTo>
                <a:close/>
              </a:path>
              <a:path w="3272790" h="104775">
                <a:moveTo>
                  <a:pt x="3154210" y="0"/>
                </a:moveTo>
                <a:lnTo>
                  <a:pt x="3138766" y="0"/>
                </a:lnTo>
                <a:lnTo>
                  <a:pt x="3132505" y="6235"/>
                </a:lnTo>
                <a:lnTo>
                  <a:pt x="3132505" y="21615"/>
                </a:lnTo>
                <a:lnTo>
                  <a:pt x="3138766" y="27863"/>
                </a:lnTo>
                <a:lnTo>
                  <a:pt x="3154210" y="27863"/>
                </a:lnTo>
                <a:lnTo>
                  <a:pt x="3160471" y="21615"/>
                </a:lnTo>
                <a:lnTo>
                  <a:pt x="3160471" y="6235"/>
                </a:lnTo>
                <a:lnTo>
                  <a:pt x="3154210" y="0"/>
                </a:lnTo>
                <a:close/>
              </a:path>
              <a:path w="3272790" h="104775">
                <a:moveTo>
                  <a:pt x="3098292" y="0"/>
                </a:moveTo>
                <a:lnTo>
                  <a:pt x="3082823" y="0"/>
                </a:lnTo>
                <a:lnTo>
                  <a:pt x="3076575" y="6235"/>
                </a:lnTo>
                <a:lnTo>
                  <a:pt x="3076575" y="21615"/>
                </a:lnTo>
                <a:lnTo>
                  <a:pt x="3082823" y="27863"/>
                </a:lnTo>
                <a:lnTo>
                  <a:pt x="3098292" y="27863"/>
                </a:lnTo>
                <a:lnTo>
                  <a:pt x="3104540" y="21615"/>
                </a:lnTo>
                <a:lnTo>
                  <a:pt x="3104540" y="6235"/>
                </a:lnTo>
                <a:lnTo>
                  <a:pt x="3098292" y="0"/>
                </a:lnTo>
                <a:close/>
              </a:path>
              <a:path w="3272790" h="104775">
                <a:moveTo>
                  <a:pt x="3042348" y="0"/>
                </a:moveTo>
                <a:lnTo>
                  <a:pt x="3026892" y="0"/>
                </a:lnTo>
                <a:lnTo>
                  <a:pt x="3020644" y="6235"/>
                </a:lnTo>
                <a:lnTo>
                  <a:pt x="3020644" y="21615"/>
                </a:lnTo>
                <a:lnTo>
                  <a:pt x="3026905" y="27863"/>
                </a:lnTo>
                <a:lnTo>
                  <a:pt x="3042348" y="27863"/>
                </a:lnTo>
                <a:lnTo>
                  <a:pt x="3048609" y="21615"/>
                </a:lnTo>
                <a:lnTo>
                  <a:pt x="3048609" y="6235"/>
                </a:lnTo>
                <a:lnTo>
                  <a:pt x="3042348" y="0"/>
                </a:lnTo>
                <a:close/>
              </a:path>
              <a:path w="3272790" h="104775">
                <a:moveTo>
                  <a:pt x="2986405" y="0"/>
                </a:moveTo>
                <a:lnTo>
                  <a:pt x="2970961" y="0"/>
                </a:lnTo>
                <a:lnTo>
                  <a:pt x="2964688" y="6235"/>
                </a:lnTo>
                <a:lnTo>
                  <a:pt x="2964688" y="21615"/>
                </a:lnTo>
                <a:lnTo>
                  <a:pt x="2970961" y="27863"/>
                </a:lnTo>
                <a:lnTo>
                  <a:pt x="2986405" y="27863"/>
                </a:lnTo>
                <a:lnTo>
                  <a:pt x="2992653" y="21615"/>
                </a:lnTo>
                <a:lnTo>
                  <a:pt x="2992653" y="6235"/>
                </a:lnTo>
                <a:lnTo>
                  <a:pt x="2986405" y="0"/>
                </a:lnTo>
                <a:close/>
              </a:path>
              <a:path w="3272790" h="104775">
                <a:moveTo>
                  <a:pt x="2930474" y="0"/>
                </a:moveTo>
                <a:lnTo>
                  <a:pt x="2915018" y="0"/>
                </a:lnTo>
                <a:lnTo>
                  <a:pt x="2908769" y="6235"/>
                </a:lnTo>
                <a:lnTo>
                  <a:pt x="2908769" y="21615"/>
                </a:lnTo>
                <a:lnTo>
                  <a:pt x="2915018" y="27863"/>
                </a:lnTo>
                <a:lnTo>
                  <a:pt x="2930474" y="27863"/>
                </a:lnTo>
                <a:lnTo>
                  <a:pt x="2936722" y="21615"/>
                </a:lnTo>
                <a:lnTo>
                  <a:pt x="2936722" y="6235"/>
                </a:lnTo>
                <a:lnTo>
                  <a:pt x="2930474" y="0"/>
                </a:lnTo>
                <a:close/>
              </a:path>
              <a:path w="3272790" h="104775">
                <a:moveTo>
                  <a:pt x="2874530" y="0"/>
                </a:moveTo>
                <a:lnTo>
                  <a:pt x="2859087" y="0"/>
                </a:lnTo>
                <a:lnTo>
                  <a:pt x="2852826" y="6235"/>
                </a:lnTo>
                <a:lnTo>
                  <a:pt x="2852826" y="21615"/>
                </a:lnTo>
                <a:lnTo>
                  <a:pt x="2859087" y="27863"/>
                </a:lnTo>
                <a:lnTo>
                  <a:pt x="2874530" y="27863"/>
                </a:lnTo>
                <a:lnTo>
                  <a:pt x="2880804" y="21615"/>
                </a:lnTo>
                <a:lnTo>
                  <a:pt x="2880804" y="6235"/>
                </a:lnTo>
                <a:lnTo>
                  <a:pt x="2874530" y="0"/>
                </a:lnTo>
                <a:close/>
              </a:path>
              <a:path w="3272790" h="104775">
                <a:moveTo>
                  <a:pt x="2818587" y="0"/>
                </a:moveTo>
                <a:lnTo>
                  <a:pt x="2803144" y="0"/>
                </a:lnTo>
                <a:lnTo>
                  <a:pt x="2796882" y="6235"/>
                </a:lnTo>
                <a:lnTo>
                  <a:pt x="2796882" y="21615"/>
                </a:lnTo>
                <a:lnTo>
                  <a:pt x="2803144" y="27863"/>
                </a:lnTo>
                <a:lnTo>
                  <a:pt x="2818587" y="27863"/>
                </a:lnTo>
                <a:lnTo>
                  <a:pt x="2824835" y="21615"/>
                </a:lnTo>
                <a:lnTo>
                  <a:pt x="2824835" y="6235"/>
                </a:lnTo>
                <a:lnTo>
                  <a:pt x="2818587" y="0"/>
                </a:lnTo>
                <a:close/>
              </a:path>
              <a:path w="3272790" h="104775">
                <a:moveTo>
                  <a:pt x="2762656" y="0"/>
                </a:moveTo>
                <a:lnTo>
                  <a:pt x="2747213" y="0"/>
                </a:lnTo>
                <a:lnTo>
                  <a:pt x="2740952" y="6235"/>
                </a:lnTo>
                <a:lnTo>
                  <a:pt x="2740952" y="21615"/>
                </a:lnTo>
                <a:lnTo>
                  <a:pt x="2747213" y="27863"/>
                </a:lnTo>
                <a:lnTo>
                  <a:pt x="2762656" y="27863"/>
                </a:lnTo>
                <a:lnTo>
                  <a:pt x="2768917" y="21615"/>
                </a:lnTo>
                <a:lnTo>
                  <a:pt x="2768917" y="6235"/>
                </a:lnTo>
                <a:lnTo>
                  <a:pt x="2762656" y="0"/>
                </a:lnTo>
                <a:close/>
              </a:path>
              <a:path w="3272790" h="104775">
                <a:moveTo>
                  <a:pt x="2706712" y="0"/>
                </a:moveTo>
                <a:lnTo>
                  <a:pt x="2691282" y="0"/>
                </a:lnTo>
                <a:lnTo>
                  <a:pt x="2685021" y="6235"/>
                </a:lnTo>
                <a:lnTo>
                  <a:pt x="2685021" y="21615"/>
                </a:lnTo>
                <a:lnTo>
                  <a:pt x="2691282" y="27863"/>
                </a:lnTo>
                <a:lnTo>
                  <a:pt x="2706712" y="27863"/>
                </a:lnTo>
                <a:lnTo>
                  <a:pt x="2712986" y="21615"/>
                </a:lnTo>
                <a:lnTo>
                  <a:pt x="2712974" y="6235"/>
                </a:lnTo>
                <a:lnTo>
                  <a:pt x="2706712" y="0"/>
                </a:lnTo>
                <a:close/>
              </a:path>
              <a:path w="3272790" h="104775">
                <a:moveTo>
                  <a:pt x="2650782" y="0"/>
                </a:moveTo>
                <a:lnTo>
                  <a:pt x="2635326" y="0"/>
                </a:lnTo>
                <a:lnTo>
                  <a:pt x="2629065" y="6235"/>
                </a:lnTo>
                <a:lnTo>
                  <a:pt x="2629065" y="21615"/>
                </a:lnTo>
                <a:lnTo>
                  <a:pt x="2635326" y="27863"/>
                </a:lnTo>
                <a:lnTo>
                  <a:pt x="2650782" y="27863"/>
                </a:lnTo>
                <a:lnTo>
                  <a:pt x="2657043" y="21615"/>
                </a:lnTo>
                <a:lnTo>
                  <a:pt x="2657043" y="6235"/>
                </a:lnTo>
                <a:lnTo>
                  <a:pt x="2650782" y="0"/>
                </a:lnTo>
                <a:close/>
              </a:path>
              <a:path w="3272790" h="104775">
                <a:moveTo>
                  <a:pt x="2594851" y="0"/>
                </a:moveTo>
                <a:lnTo>
                  <a:pt x="2579395" y="0"/>
                </a:lnTo>
                <a:lnTo>
                  <a:pt x="2573134" y="6235"/>
                </a:lnTo>
                <a:lnTo>
                  <a:pt x="2573134" y="21615"/>
                </a:lnTo>
                <a:lnTo>
                  <a:pt x="2579395" y="27863"/>
                </a:lnTo>
                <a:lnTo>
                  <a:pt x="2594838" y="27863"/>
                </a:lnTo>
                <a:lnTo>
                  <a:pt x="2601112" y="21615"/>
                </a:lnTo>
                <a:lnTo>
                  <a:pt x="2601099" y="6235"/>
                </a:lnTo>
                <a:lnTo>
                  <a:pt x="2594851" y="0"/>
                </a:lnTo>
                <a:close/>
              </a:path>
              <a:path w="3272790" h="104775">
                <a:moveTo>
                  <a:pt x="2538895" y="0"/>
                </a:moveTo>
                <a:lnTo>
                  <a:pt x="2523464" y="0"/>
                </a:lnTo>
                <a:lnTo>
                  <a:pt x="2517190" y="6235"/>
                </a:lnTo>
                <a:lnTo>
                  <a:pt x="2517190" y="21615"/>
                </a:lnTo>
                <a:lnTo>
                  <a:pt x="2523464" y="27863"/>
                </a:lnTo>
                <a:lnTo>
                  <a:pt x="2538895" y="27863"/>
                </a:lnTo>
                <a:lnTo>
                  <a:pt x="2545168" y="21615"/>
                </a:lnTo>
                <a:lnTo>
                  <a:pt x="2545168" y="6235"/>
                </a:lnTo>
                <a:lnTo>
                  <a:pt x="2538895" y="0"/>
                </a:lnTo>
                <a:close/>
              </a:path>
              <a:path w="3272790" h="104775">
                <a:moveTo>
                  <a:pt x="2482964" y="0"/>
                </a:moveTo>
                <a:lnTo>
                  <a:pt x="2467521" y="0"/>
                </a:lnTo>
                <a:lnTo>
                  <a:pt x="2461260" y="6235"/>
                </a:lnTo>
                <a:lnTo>
                  <a:pt x="2461260" y="21615"/>
                </a:lnTo>
                <a:lnTo>
                  <a:pt x="2467521" y="27863"/>
                </a:lnTo>
                <a:lnTo>
                  <a:pt x="2482964" y="27863"/>
                </a:lnTo>
                <a:lnTo>
                  <a:pt x="2489225" y="21615"/>
                </a:lnTo>
                <a:lnTo>
                  <a:pt x="2489225" y="6235"/>
                </a:lnTo>
                <a:lnTo>
                  <a:pt x="2482964" y="0"/>
                </a:lnTo>
                <a:close/>
              </a:path>
              <a:path w="3272790" h="104775">
                <a:moveTo>
                  <a:pt x="2427033" y="0"/>
                </a:moveTo>
                <a:lnTo>
                  <a:pt x="2411577" y="0"/>
                </a:lnTo>
                <a:lnTo>
                  <a:pt x="2405341" y="6235"/>
                </a:lnTo>
                <a:lnTo>
                  <a:pt x="2405329" y="21615"/>
                </a:lnTo>
                <a:lnTo>
                  <a:pt x="2411577" y="27863"/>
                </a:lnTo>
                <a:lnTo>
                  <a:pt x="2427033" y="27863"/>
                </a:lnTo>
                <a:lnTo>
                  <a:pt x="2433294" y="21615"/>
                </a:lnTo>
                <a:lnTo>
                  <a:pt x="2433294" y="6235"/>
                </a:lnTo>
                <a:lnTo>
                  <a:pt x="2427033" y="0"/>
                </a:lnTo>
                <a:close/>
              </a:path>
              <a:path w="3272790" h="104775">
                <a:moveTo>
                  <a:pt x="2371077" y="0"/>
                </a:moveTo>
                <a:lnTo>
                  <a:pt x="2355659" y="0"/>
                </a:lnTo>
                <a:lnTo>
                  <a:pt x="2349385" y="6235"/>
                </a:lnTo>
                <a:lnTo>
                  <a:pt x="2349385" y="21615"/>
                </a:lnTo>
                <a:lnTo>
                  <a:pt x="2355659" y="27863"/>
                </a:lnTo>
                <a:lnTo>
                  <a:pt x="2371077" y="27863"/>
                </a:lnTo>
                <a:lnTo>
                  <a:pt x="2377351" y="21615"/>
                </a:lnTo>
                <a:lnTo>
                  <a:pt x="2377351" y="6235"/>
                </a:lnTo>
                <a:lnTo>
                  <a:pt x="2371077" y="0"/>
                </a:lnTo>
                <a:close/>
              </a:path>
              <a:path w="3272790" h="104775">
                <a:moveTo>
                  <a:pt x="2315146" y="0"/>
                </a:moveTo>
                <a:lnTo>
                  <a:pt x="2299703" y="0"/>
                </a:lnTo>
                <a:lnTo>
                  <a:pt x="2293442" y="6235"/>
                </a:lnTo>
                <a:lnTo>
                  <a:pt x="2293442" y="21615"/>
                </a:lnTo>
                <a:lnTo>
                  <a:pt x="2299703" y="27863"/>
                </a:lnTo>
                <a:lnTo>
                  <a:pt x="2315146" y="27863"/>
                </a:lnTo>
                <a:lnTo>
                  <a:pt x="2321407" y="21615"/>
                </a:lnTo>
                <a:lnTo>
                  <a:pt x="2321407" y="6235"/>
                </a:lnTo>
                <a:lnTo>
                  <a:pt x="2315146" y="0"/>
                </a:lnTo>
                <a:close/>
              </a:path>
              <a:path w="3272790" h="104775">
                <a:moveTo>
                  <a:pt x="2259215" y="0"/>
                </a:moveTo>
                <a:lnTo>
                  <a:pt x="2243772" y="0"/>
                </a:lnTo>
                <a:lnTo>
                  <a:pt x="2237524" y="6235"/>
                </a:lnTo>
                <a:lnTo>
                  <a:pt x="2237524" y="21615"/>
                </a:lnTo>
                <a:lnTo>
                  <a:pt x="2243772" y="27863"/>
                </a:lnTo>
                <a:lnTo>
                  <a:pt x="2259215" y="27863"/>
                </a:lnTo>
                <a:lnTo>
                  <a:pt x="2265476" y="21615"/>
                </a:lnTo>
                <a:lnTo>
                  <a:pt x="2265476" y="6235"/>
                </a:lnTo>
                <a:lnTo>
                  <a:pt x="2259215" y="0"/>
                </a:lnTo>
                <a:close/>
              </a:path>
              <a:path w="3272790" h="104775">
                <a:moveTo>
                  <a:pt x="2203272" y="0"/>
                </a:moveTo>
                <a:lnTo>
                  <a:pt x="2187841" y="0"/>
                </a:lnTo>
                <a:lnTo>
                  <a:pt x="2181567" y="6235"/>
                </a:lnTo>
                <a:lnTo>
                  <a:pt x="2181567" y="21615"/>
                </a:lnTo>
                <a:lnTo>
                  <a:pt x="2187841" y="27863"/>
                </a:lnTo>
                <a:lnTo>
                  <a:pt x="2203272" y="27863"/>
                </a:lnTo>
                <a:lnTo>
                  <a:pt x="2209533" y="21615"/>
                </a:lnTo>
                <a:lnTo>
                  <a:pt x="2209533" y="6235"/>
                </a:lnTo>
                <a:lnTo>
                  <a:pt x="2203272" y="0"/>
                </a:lnTo>
                <a:close/>
              </a:path>
              <a:path w="3272790" h="104775">
                <a:moveTo>
                  <a:pt x="2147354" y="0"/>
                </a:moveTo>
                <a:lnTo>
                  <a:pt x="2131885" y="0"/>
                </a:lnTo>
                <a:lnTo>
                  <a:pt x="2125637" y="6235"/>
                </a:lnTo>
                <a:lnTo>
                  <a:pt x="2125637" y="21615"/>
                </a:lnTo>
                <a:lnTo>
                  <a:pt x="2131898" y="27863"/>
                </a:lnTo>
                <a:lnTo>
                  <a:pt x="2147341" y="27863"/>
                </a:lnTo>
                <a:lnTo>
                  <a:pt x="2153602" y="21615"/>
                </a:lnTo>
                <a:lnTo>
                  <a:pt x="2153589" y="6235"/>
                </a:lnTo>
                <a:lnTo>
                  <a:pt x="2147354" y="0"/>
                </a:lnTo>
                <a:close/>
              </a:path>
              <a:path w="3272790" h="104775">
                <a:moveTo>
                  <a:pt x="2091410" y="0"/>
                </a:moveTo>
                <a:lnTo>
                  <a:pt x="2075954" y="0"/>
                </a:lnTo>
                <a:lnTo>
                  <a:pt x="2069706" y="6235"/>
                </a:lnTo>
                <a:lnTo>
                  <a:pt x="2069706" y="21615"/>
                </a:lnTo>
                <a:lnTo>
                  <a:pt x="2075954" y="27863"/>
                </a:lnTo>
                <a:lnTo>
                  <a:pt x="2091410" y="27863"/>
                </a:lnTo>
                <a:lnTo>
                  <a:pt x="2097671" y="21615"/>
                </a:lnTo>
                <a:lnTo>
                  <a:pt x="2097671" y="6235"/>
                </a:lnTo>
                <a:lnTo>
                  <a:pt x="2091410" y="0"/>
                </a:lnTo>
                <a:close/>
              </a:path>
              <a:path w="3272790" h="104775">
                <a:moveTo>
                  <a:pt x="2035467" y="0"/>
                </a:moveTo>
                <a:lnTo>
                  <a:pt x="2020011" y="0"/>
                </a:lnTo>
                <a:lnTo>
                  <a:pt x="2013762" y="6235"/>
                </a:lnTo>
                <a:lnTo>
                  <a:pt x="2013750" y="21615"/>
                </a:lnTo>
                <a:lnTo>
                  <a:pt x="2020011" y="27863"/>
                </a:lnTo>
                <a:lnTo>
                  <a:pt x="2035467" y="27863"/>
                </a:lnTo>
                <a:lnTo>
                  <a:pt x="2041728" y="21615"/>
                </a:lnTo>
                <a:lnTo>
                  <a:pt x="2041728" y="6235"/>
                </a:lnTo>
                <a:lnTo>
                  <a:pt x="2035467" y="0"/>
                </a:lnTo>
                <a:close/>
              </a:path>
              <a:path w="3272790" h="104775">
                <a:moveTo>
                  <a:pt x="1979536" y="0"/>
                </a:moveTo>
                <a:lnTo>
                  <a:pt x="1964067" y="0"/>
                </a:lnTo>
                <a:lnTo>
                  <a:pt x="1957819" y="6235"/>
                </a:lnTo>
                <a:lnTo>
                  <a:pt x="1957819" y="21615"/>
                </a:lnTo>
                <a:lnTo>
                  <a:pt x="1964067" y="27863"/>
                </a:lnTo>
                <a:lnTo>
                  <a:pt x="1979536" y="27863"/>
                </a:lnTo>
                <a:lnTo>
                  <a:pt x="1985784" y="21615"/>
                </a:lnTo>
                <a:lnTo>
                  <a:pt x="1985784" y="6235"/>
                </a:lnTo>
                <a:lnTo>
                  <a:pt x="1979536" y="0"/>
                </a:lnTo>
                <a:close/>
              </a:path>
              <a:path w="3272790" h="104775">
                <a:moveTo>
                  <a:pt x="1923592" y="0"/>
                </a:moveTo>
                <a:lnTo>
                  <a:pt x="1908149" y="0"/>
                </a:lnTo>
                <a:lnTo>
                  <a:pt x="1901888" y="6235"/>
                </a:lnTo>
                <a:lnTo>
                  <a:pt x="1901888" y="21615"/>
                </a:lnTo>
                <a:lnTo>
                  <a:pt x="1908149" y="27863"/>
                </a:lnTo>
                <a:lnTo>
                  <a:pt x="1923592" y="27863"/>
                </a:lnTo>
                <a:lnTo>
                  <a:pt x="1929853" y="21615"/>
                </a:lnTo>
                <a:lnTo>
                  <a:pt x="1929853" y="6235"/>
                </a:lnTo>
                <a:lnTo>
                  <a:pt x="1923592" y="0"/>
                </a:lnTo>
                <a:close/>
              </a:path>
              <a:path w="3272790" h="104775">
                <a:moveTo>
                  <a:pt x="1867662" y="0"/>
                </a:moveTo>
                <a:lnTo>
                  <a:pt x="1852206" y="0"/>
                </a:lnTo>
                <a:lnTo>
                  <a:pt x="1845945" y="6235"/>
                </a:lnTo>
                <a:lnTo>
                  <a:pt x="1845945" y="21615"/>
                </a:lnTo>
                <a:lnTo>
                  <a:pt x="1852218" y="27863"/>
                </a:lnTo>
                <a:lnTo>
                  <a:pt x="1867649" y="27863"/>
                </a:lnTo>
                <a:lnTo>
                  <a:pt x="1873910" y="21615"/>
                </a:lnTo>
                <a:lnTo>
                  <a:pt x="1873910" y="6235"/>
                </a:lnTo>
                <a:lnTo>
                  <a:pt x="1867662" y="0"/>
                </a:lnTo>
                <a:close/>
              </a:path>
              <a:path w="3272790" h="104775">
                <a:moveTo>
                  <a:pt x="1811718" y="0"/>
                </a:moveTo>
                <a:lnTo>
                  <a:pt x="1796262" y="0"/>
                </a:lnTo>
                <a:lnTo>
                  <a:pt x="1790014" y="6235"/>
                </a:lnTo>
                <a:lnTo>
                  <a:pt x="1790014" y="21615"/>
                </a:lnTo>
                <a:lnTo>
                  <a:pt x="1796262" y="27863"/>
                </a:lnTo>
                <a:lnTo>
                  <a:pt x="1811718" y="27863"/>
                </a:lnTo>
                <a:lnTo>
                  <a:pt x="1817966" y="21615"/>
                </a:lnTo>
                <a:lnTo>
                  <a:pt x="1817966" y="6235"/>
                </a:lnTo>
                <a:lnTo>
                  <a:pt x="1811718" y="0"/>
                </a:lnTo>
                <a:close/>
              </a:path>
              <a:path w="3272790" h="104775">
                <a:moveTo>
                  <a:pt x="1755775" y="0"/>
                </a:moveTo>
                <a:lnTo>
                  <a:pt x="1740331" y="0"/>
                </a:lnTo>
                <a:lnTo>
                  <a:pt x="1734070" y="6235"/>
                </a:lnTo>
                <a:lnTo>
                  <a:pt x="1734070" y="21615"/>
                </a:lnTo>
                <a:lnTo>
                  <a:pt x="1740331" y="27863"/>
                </a:lnTo>
                <a:lnTo>
                  <a:pt x="1755775" y="27863"/>
                </a:lnTo>
                <a:lnTo>
                  <a:pt x="1762048" y="21615"/>
                </a:lnTo>
                <a:lnTo>
                  <a:pt x="1762048" y="6235"/>
                </a:lnTo>
                <a:lnTo>
                  <a:pt x="1755775" y="0"/>
                </a:lnTo>
                <a:close/>
              </a:path>
              <a:path w="3272790" h="104775">
                <a:moveTo>
                  <a:pt x="1699831" y="0"/>
                </a:moveTo>
                <a:lnTo>
                  <a:pt x="1684401" y="0"/>
                </a:lnTo>
                <a:lnTo>
                  <a:pt x="1678127" y="6235"/>
                </a:lnTo>
                <a:lnTo>
                  <a:pt x="1678127" y="21615"/>
                </a:lnTo>
                <a:lnTo>
                  <a:pt x="1684401" y="27863"/>
                </a:lnTo>
                <a:lnTo>
                  <a:pt x="1699831" y="27863"/>
                </a:lnTo>
                <a:lnTo>
                  <a:pt x="1706105" y="21615"/>
                </a:lnTo>
                <a:lnTo>
                  <a:pt x="1706092" y="6235"/>
                </a:lnTo>
                <a:lnTo>
                  <a:pt x="1699831" y="0"/>
                </a:lnTo>
                <a:close/>
              </a:path>
              <a:path w="3272790" h="104775">
                <a:moveTo>
                  <a:pt x="1643913" y="0"/>
                </a:moveTo>
                <a:lnTo>
                  <a:pt x="1628444" y="0"/>
                </a:lnTo>
                <a:lnTo>
                  <a:pt x="1622196" y="6235"/>
                </a:lnTo>
                <a:lnTo>
                  <a:pt x="1622196" y="21615"/>
                </a:lnTo>
                <a:lnTo>
                  <a:pt x="1628444" y="27863"/>
                </a:lnTo>
                <a:lnTo>
                  <a:pt x="1643900" y="27863"/>
                </a:lnTo>
                <a:lnTo>
                  <a:pt x="1650161" y="21615"/>
                </a:lnTo>
                <a:lnTo>
                  <a:pt x="1650161" y="6235"/>
                </a:lnTo>
                <a:lnTo>
                  <a:pt x="1643913" y="0"/>
                </a:lnTo>
                <a:close/>
              </a:path>
              <a:path w="3272790" h="104775">
                <a:moveTo>
                  <a:pt x="1587957" y="0"/>
                </a:moveTo>
                <a:lnTo>
                  <a:pt x="1572526" y="0"/>
                </a:lnTo>
                <a:lnTo>
                  <a:pt x="1566252" y="6235"/>
                </a:lnTo>
                <a:lnTo>
                  <a:pt x="1566252" y="21615"/>
                </a:lnTo>
                <a:lnTo>
                  <a:pt x="1572526" y="27863"/>
                </a:lnTo>
                <a:lnTo>
                  <a:pt x="1587957" y="27863"/>
                </a:lnTo>
                <a:lnTo>
                  <a:pt x="1594218" y="21615"/>
                </a:lnTo>
                <a:lnTo>
                  <a:pt x="1594218" y="6235"/>
                </a:lnTo>
                <a:lnTo>
                  <a:pt x="1587957" y="0"/>
                </a:lnTo>
                <a:close/>
              </a:path>
              <a:path w="3272790" h="104775">
                <a:moveTo>
                  <a:pt x="1532026" y="0"/>
                </a:moveTo>
                <a:lnTo>
                  <a:pt x="1516583" y="0"/>
                </a:lnTo>
                <a:lnTo>
                  <a:pt x="1510309" y="6235"/>
                </a:lnTo>
                <a:lnTo>
                  <a:pt x="1510309" y="21615"/>
                </a:lnTo>
                <a:lnTo>
                  <a:pt x="1516583" y="27863"/>
                </a:lnTo>
                <a:lnTo>
                  <a:pt x="1532026" y="27863"/>
                </a:lnTo>
                <a:lnTo>
                  <a:pt x="1538274" y="21615"/>
                </a:lnTo>
                <a:lnTo>
                  <a:pt x="1538274" y="6235"/>
                </a:lnTo>
                <a:lnTo>
                  <a:pt x="1532026" y="0"/>
                </a:lnTo>
                <a:close/>
              </a:path>
              <a:path w="3272790" h="104775">
                <a:moveTo>
                  <a:pt x="1476095" y="0"/>
                </a:moveTo>
                <a:lnTo>
                  <a:pt x="1460639" y="0"/>
                </a:lnTo>
                <a:lnTo>
                  <a:pt x="1454378" y="6235"/>
                </a:lnTo>
                <a:lnTo>
                  <a:pt x="1454378" y="21615"/>
                </a:lnTo>
                <a:lnTo>
                  <a:pt x="1460639" y="27863"/>
                </a:lnTo>
                <a:lnTo>
                  <a:pt x="1476095" y="27863"/>
                </a:lnTo>
                <a:lnTo>
                  <a:pt x="1482356" y="21615"/>
                </a:lnTo>
                <a:lnTo>
                  <a:pt x="1482356" y="6235"/>
                </a:lnTo>
                <a:lnTo>
                  <a:pt x="1476095" y="0"/>
                </a:lnTo>
                <a:close/>
              </a:path>
              <a:path w="3272790" h="104775">
                <a:moveTo>
                  <a:pt x="1420152" y="0"/>
                </a:moveTo>
                <a:lnTo>
                  <a:pt x="1404708" y="0"/>
                </a:lnTo>
                <a:lnTo>
                  <a:pt x="1398447" y="6235"/>
                </a:lnTo>
                <a:lnTo>
                  <a:pt x="1398447" y="21615"/>
                </a:lnTo>
                <a:lnTo>
                  <a:pt x="1404721" y="27863"/>
                </a:lnTo>
                <a:lnTo>
                  <a:pt x="1420152" y="27863"/>
                </a:lnTo>
                <a:lnTo>
                  <a:pt x="1426413" y="21615"/>
                </a:lnTo>
                <a:lnTo>
                  <a:pt x="1426413" y="6235"/>
                </a:lnTo>
                <a:lnTo>
                  <a:pt x="1420152" y="0"/>
                </a:lnTo>
                <a:close/>
              </a:path>
              <a:path w="3272790" h="104775">
                <a:moveTo>
                  <a:pt x="1364208" y="0"/>
                </a:moveTo>
                <a:lnTo>
                  <a:pt x="1348778" y="0"/>
                </a:lnTo>
                <a:lnTo>
                  <a:pt x="1342504" y="6235"/>
                </a:lnTo>
                <a:lnTo>
                  <a:pt x="1342504" y="21615"/>
                </a:lnTo>
                <a:lnTo>
                  <a:pt x="1348778" y="27863"/>
                </a:lnTo>
                <a:lnTo>
                  <a:pt x="1364208" y="27863"/>
                </a:lnTo>
                <a:lnTo>
                  <a:pt x="1370469" y="21615"/>
                </a:lnTo>
                <a:lnTo>
                  <a:pt x="1370469" y="6235"/>
                </a:lnTo>
                <a:lnTo>
                  <a:pt x="1364208" y="0"/>
                </a:lnTo>
                <a:close/>
              </a:path>
              <a:path w="3272790" h="104775">
                <a:moveTo>
                  <a:pt x="1308277" y="0"/>
                </a:moveTo>
                <a:lnTo>
                  <a:pt x="1292834" y="0"/>
                </a:lnTo>
                <a:lnTo>
                  <a:pt x="1286573" y="6235"/>
                </a:lnTo>
                <a:lnTo>
                  <a:pt x="1286573" y="21615"/>
                </a:lnTo>
                <a:lnTo>
                  <a:pt x="1292834" y="27863"/>
                </a:lnTo>
                <a:lnTo>
                  <a:pt x="1308277" y="27863"/>
                </a:lnTo>
                <a:lnTo>
                  <a:pt x="1314538" y="21615"/>
                </a:lnTo>
                <a:lnTo>
                  <a:pt x="1314538" y="6235"/>
                </a:lnTo>
                <a:lnTo>
                  <a:pt x="1308277" y="0"/>
                </a:lnTo>
                <a:close/>
              </a:path>
              <a:path w="3272790" h="104775">
                <a:moveTo>
                  <a:pt x="1252334" y="0"/>
                </a:moveTo>
                <a:lnTo>
                  <a:pt x="1236903" y="0"/>
                </a:lnTo>
                <a:lnTo>
                  <a:pt x="1230642" y="6235"/>
                </a:lnTo>
                <a:lnTo>
                  <a:pt x="1230642" y="21615"/>
                </a:lnTo>
                <a:lnTo>
                  <a:pt x="1236903" y="27863"/>
                </a:lnTo>
                <a:lnTo>
                  <a:pt x="1252334" y="27863"/>
                </a:lnTo>
                <a:lnTo>
                  <a:pt x="1258595" y="21615"/>
                </a:lnTo>
                <a:lnTo>
                  <a:pt x="1258595" y="6235"/>
                </a:lnTo>
                <a:lnTo>
                  <a:pt x="1252334" y="0"/>
                </a:lnTo>
                <a:close/>
              </a:path>
              <a:path w="3272790" h="104775">
                <a:moveTo>
                  <a:pt x="1196403" y="0"/>
                </a:moveTo>
                <a:lnTo>
                  <a:pt x="1180960" y="0"/>
                </a:lnTo>
                <a:lnTo>
                  <a:pt x="1174686" y="6235"/>
                </a:lnTo>
                <a:lnTo>
                  <a:pt x="1174686" y="21615"/>
                </a:lnTo>
                <a:lnTo>
                  <a:pt x="1180960" y="27863"/>
                </a:lnTo>
                <a:lnTo>
                  <a:pt x="1196390" y="27863"/>
                </a:lnTo>
                <a:lnTo>
                  <a:pt x="1202664" y="21615"/>
                </a:lnTo>
                <a:lnTo>
                  <a:pt x="1202651" y="6235"/>
                </a:lnTo>
                <a:lnTo>
                  <a:pt x="1196403" y="0"/>
                </a:lnTo>
                <a:close/>
              </a:path>
              <a:path w="3272790" h="104775">
                <a:moveTo>
                  <a:pt x="1140472" y="0"/>
                </a:moveTo>
                <a:lnTo>
                  <a:pt x="1125016" y="0"/>
                </a:lnTo>
                <a:lnTo>
                  <a:pt x="1118755" y="6235"/>
                </a:lnTo>
                <a:lnTo>
                  <a:pt x="1118755" y="21615"/>
                </a:lnTo>
                <a:lnTo>
                  <a:pt x="1125016" y="27863"/>
                </a:lnTo>
                <a:lnTo>
                  <a:pt x="1140472" y="27863"/>
                </a:lnTo>
                <a:lnTo>
                  <a:pt x="1146733" y="21615"/>
                </a:lnTo>
                <a:lnTo>
                  <a:pt x="1146733" y="6235"/>
                </a:lnTo>
                <a:lnTo>
                  <a:pt x="1140472" y="0"/>
                </a:lnTo>
                <a:close/>
              </a:path>
              <a:path w="3272790" h="104775">
                <a:moveTo>
                  <a:pt x="1084516" y="0"/>
                </a:moveTo>
                <a:lnTo>
                  <a:pt x="1069086" y="0"/>
                </a:lnTo>
                <a:lnTo>
                  <a:pt x="1062812" y="6235"/>
                </a:lnTo>
                <a:lnTo>
                  <a:pt x="1062812" y="21615"/>
                </a:lnTo>
                <a:lnTo>
                  <a:pt x="1069086" y="27863"/>
                </a:lnTo>
                <a:lnTo>
                  <a:pt x="1084516" y="27863"/>
                </a:lnTo>
                <a:lnTo>
                  <a:pt x="1090790" y="21615"/>
                </a:lnTo>
                <a:lnTo>
                  <a:pt x="1090790" y="6235"/>
                </a:lnTo>
                <a:lnTo>
                  <a:pt x="1084516" y="0"/>
                </a:lnTo>
                <a:close/>
              </a:path>
              <a:path w="3272790" h="104775">
                <a:moveTo>
                  <a:pt x="1028585" y="0"/>
                </a:moveTo>
                <a:lnTo>
                  <a:pt x="1013129" y="0"/>
                </a:lnTo>
                <a:lnTo>
                  <a:pt x="1006868" y="6235"/>
                </a:lnTo>
                <a:lnTo>
                  <a:pt x="1006868" y="21615"/>
                </a:lnTo>
                <a:lnTo>
                  <a:pt x="1013129" y="27863"/>
                </a:lnTo>
                <a:lnTo>
                  <a:pt x="1028585" y="27863"/>
                </a:lnTo>
                <a:lnTo>
                  <a:pt x="1034846" y="21615"/>
                </a:lnTo>
                <a:lnTo>
                  <a:pt x="1034846" y="6235"/>
                </a:lnTo>
                <a:lnTo>
                  <a:pt x="1028585" y="0"/>
                </a:lnTo>
                <a:close/>
              </a:path>
              <a:path w="3272790" h="104775">
                <a:moveTo>
                  <a:pt x="972654" y="0"/>
                </a:moveTo>
                <a:lnTo>
                  <a:pt x="957199" y="0"/>
                </a:lnTo>
                <a:lnTo>
                  <a:pt x="950937" y="6235"/>
                </a:lnTo>
                <a:lnTo>
                  <a:pt x="950937" y="21615"/>
                </a:lnTo>
                <a:lnTo>
                  <a:pt x="957211" y="27863"/>
                </a:lnTo>
                <a:lnTo>
                  <a:pt x="972654" y="27863"/>
                </a:lnTo>
                <a:lnTo>
                  <a:pt x="978916" y="21615"/>
                </a:lnTo>
                <a:lnTo>
                  <a:pt x="978916" y="6235"/>
                </a:lnTo>
                <a:lnTo>
                  <a:pt x="972654" y="0"/>
                </a:lnTo>
                <a:close/>
              </a:path>
              <a:path w="3272790" h="104775">
                <a:moveTo>
                  <a:pt x="916698" y="0"/>
                </a:moveTo>
                <a:lnTo>
                  <a:pt x="901268" y="0"/>
                </a:lnTo>
                <a:lnTo>
                  <a:pt x="895019" y="6235"/>
                </a:lnTo>
                <a:lnTo>
                  <a:pt x="895007" y="21615"/>
                </a:lnTo>
                <a:lnTo>
                  <a:pt x="901268" y="27863"/>
                </a:lnTo>
                <a:lnTo>
                  <a:pt x="916698" y="27863"/>
                </a:lnTo>
                <a:lnTo>
                  <a:pt x="922972" y="21615"/>
                </a:lnTo>
                <a:lnTo>
                  <a:pt x="922972" y="6235"/>
                </a:lnTo>
                <a:lnTo>
                  <a:pt x="916698" y="0"/>
                </a:lnTo>
                <a:close/>
              </a:path>
              <a:path w="3272790" h="104775">
                <a:moveTo>
                  <a:pt x="860767" y="0"/>
                </a:moveTo>
                <a:lnTo>
                  <a:pt x="845324" y="0"/>
                </a:lnTo>
                <a:lnTo>
                  <a:pt x="839063" y="6235"/>
                </a:lnTo>
                <a:lnTo>
                  <a:pt x="839063" y="21615"/>
                </a:lnTo>
                <a:lnTo>
                  <a:pt x="845324" y="27863"/>
                </a:lnTo>
                <a:lnTo>
                  <a:pt x="860767" y="27863"/>
                </a:lnTo>
                <a:lnTo>
                  <a:pt x="867029" y="21615"/>
                </a:lnTo>
                <a:lnTo>
                  <a:pt x="867029" y="6235"/>
                </a:lnTo>
                <a:lnTo>
                  <a:pt x="860767" y="0"/>
                </a:lnTo>
                <a:close/>
              </a:path>
              <a:path w="3272790" h="104775">
                <a:moveTo>
                  <a:pt x="804837" y="0"/>
                </a:moveTo>
                <a:lnTo>
                  <a:pt x="789381" y="0"/>
                </a:lnTo>
                <a:lnTo>
                  <a:pt x="783132" y="6235"/>
                </a:lnTo>
                <a:lnTo>
                  <a:pt x="783132" y="21615"/>
                </a:lnTo>
                <a:lnTo>
                  <a:pt x="789381" y="27863"/>
                </a:lnTo>
                <a:lnTo>
                  <a:pt x="804837" y="27863"/>
                </a:lnTo>
                <a:lnTo>
                  <a:pt x="811098" y="21615"/>
                </a:lnTo>
                <a:lnTo>
                  <a:pt x="811098" y="6235"/>
                </a:lnTo>
                <a:lnTo>
                  <a:pt x="804837" y="0"/>
                </a:lnTo>
                <a:close/>
              </a:path>
              <a:path w="3272790" h="104775">
                <a:moveTo>
                  <a:pt x="748893" y="0"/>
                </a:moveTo>
                <a:lnTo>
                  <a:pt x="733450" y="0"/>
                </a:lnTo>
                <a:lnTo>
                  <a:pt x="727189" y="6235"/>
                </a:lnTo>
                <a:lnTo>
                  <a:pt x="727189" y="21615"/>
                </a:lnTo>
                <a:lnTo>
                  <a:pt x="733450" y="27863"/>
                </a:lnTo>
                <a:lnTo>
                  <a:pt x="748893" y="27863"/>
                </a:lnTo>
                <a:lnTo>
                  <a:pt x="755154" y="21615"/>
                </a:lnTo>
                <a:lnTo>
                  <a:pt x="755154" y="6235"/>
                </a:lnTo>
                <a:lnTo>
                  <a:pt x="748893" y="0"/>
                </a:lnTo>
                <a:close/>
              </a:path>
              <a:path w="3272790" h="104775">
                <a:moveTo>
                  <a:pt x="692962" y="0"/>
                </a:moveTo>
                <a:lnTo>
                  <a:pt x="677506" y="0"/>
                </a:lnTo>
                <a:lnTo>
                  <a:pt x="671258" y="6235"/>
                </a:lnTo>
                <a:lnTo>
                  <a:pt x="671258" y="21615"/>
                </a:lnTo>
                <a:lnTo>
                  <a:pt x="677506" y="27863"/>
                </a:lnTo>
                <a:lnTo>
                  <a:pt x="692962" y="27863"/>
                </a:lnTo>
                <a:lnTo>
                  <a:pt x="699223" y="21615"/>
                </a:lnTo>
                <a:lnTo>
                  <a:pt x="699223" y="6235"/>
                </a:lnTo>
                <a:lnTo>
                  <a:pt x="692962" y="0"/>
                </a:lnTo>
                <a:close/>
              </a:path>
              <a:path w="3272790" h="104775">
                <a:moveTo>
                  <a:pt x="637032" y="0"/>
                </a:moveTo>
                <a:lnTo>
                  <a:pt x="621576" y="0"/>
                </a:lnTo>
                <a:lnTo>
                  <a:pt x="615315" y="6235"/>
                </a:lnTo>
                <a:lnTo>
                  <a:pt x="615315" y="21615"/>
                </a:lnTo>
                <a:lnTo>
                  <a:pt x="621576" y="27863"/>
                </a:lnTo>
                <a:lnTo>
                  <a:pt x="637032" y="27863"/>
                </a:lnTo>
                <a:lnTo>
                  <a:pt x="643280" y="21615"/>
                </a:lnTo>
                <a:lnTo>
                  <a:pt x="643280" y="6235"/>
                </a:lnTo>
                <a:lnTo>
                  <a:pt x="637032" y="0"/>
                </a:lnTo>
                <a:close/>
              </a:path>
              <a:path w="3272790" h="104775">
                <a:moveTo>
                  <a:pt x="581088" y="0"/>
                </a:moveTo>
                <a:lnTo>
                  <a:pt x="565645" y="0"/>
                </a:lnTo>
                <a:lnTo>
                  <a:pt x="559371" y="6235"/>
                </a:lnTo>
                <a:lnTo>
                  <a:pt x="559371" y="21615"/>
                </a:lnTo>
                <a:lnTo>
                  <a:pt x="565645" y="27863"/>
                </a:lnTo>
                <a:lnTo>
                  <a:pt x="581088" y="27863"/>
                </a:lnTo>
                <a:lnTo>
                  <a:pt x="587349" y="21615"/>
                </a:lnTo>
                <a:lnTo>
                  <a:pt x="587349" y="6235"/>
                </a:lnTo>
                <a:lnTo>
                  <a:pt x="581088" y="0"/>
                </a:lnTo>
                <a:close/>
              </a:path>
              <a:path w="3272790" h="104775">
                <a:moveTo>
                  <a:pt x="525145" y="0"/>
                </a:moveTo>
                <a:lnTo>
                  <a:pt x="509689" y="0"/>
                </a:lnTo>
                <a:lnTo>
                  <a:pt x="503440" y="6235"/>
                </a:lnTo>
                <a:lnTo>
                  <a:pt x="503440" y="21615"/>
                </a:lnTo>
                <a:lnTo>
                  <a:pt x="509689" y="27863"/>
                </a:lnTo>
                <a:lnTo>
                  <a:pt x="525145" y="27863"/>
                </a:lnTo>
                <a:lnTo>
                  <a:pt x="531406" y="21615"/>
                </a:lnTo>
                <a:lnTo>
                  <a:pt x="531406" y="6235"/>
                </a:lnTo>
                <a:lnTo>
                  <a:pt x="525145" y="0"/>
                </a:lnTo>
                <a:close/>
              </a:path>
              <a:path w="3272790" h="104775">
                <a:moveTo>
                  <a:pt x="469214" y="0"/>
                </a:moveTo>
                <a:lnTo>
                  <a:pt x="453758" y="0"/>
                </a:lnTo>
                <a:lnTo>
                  <a:pt x="447509" y="6235"/>
                </a:lnTo>
                <a:lnTo>
                  <a:pt x="447497" y="21615"/>
                </a:lnTo>
                <a:lnTo>
                  <a:pt x="453770" y="27863"/>
                </a:lnTo>
                <a:lnTo>
                  <a:pt x="469214" y="27863"/>
                </a:lnTo>
                <a:lnTo>
                  <a:pt x="475475" y="21615"/>
                </a:lnTo>
                <a:lnTo>
                  <a:pt x="475475" y="6235"/>
                </a:lnTo>
                <a:lnTo>
                  <a:pt x="469214" y="0"/>
                </a:lnTo>
                <a:close/>
              </a:path>
              <a:path w="3272790" h="104775">
                <a:moveTo>
                  <a:pt x="413270" y="0"/>
                </a:moveTo>
                <a:lnTo>
                  <a:pt x="397840" y="0"/>
                </a:lnTo>
                <a:lnTo>
                  <a:pt x="391566" y="6235"/>
                </a:lnTo>
                <a:lnTo>
                  <a:pt x="391566" y="21615"/>
                </a:lnTo>
                <a:lnTo>
                  <a:pt x="397840" y="27863"/>
                </a:lnTo>
                <a:lnTo>
                  <a:pt x="413270" y="27863"/>
                </a:lnTo>
                <a:lnTo>
                  <a:pt x="419531" y="21615"/>
                </a:lnTo>
                <a:lnTo>
                  <a:pt x="419531" y="6235"/>
                </a:lnTo>
                <a:lnTo>
                  <a:pt x="413270" y="0"/>
                </a:lnTo>
                <a:close/>
              </a:path>
              <a:path w="3272790" h="104775">
                <a:moveTo>
                  <a:pt x="357327" y="0"/>
                </a:moveTo>
                <a:lnTo>
                  <a:pt x="341884" y="0"/>
                </a:lnTo>
                <a:lnTo>
                  <a:pt x="335635" y="6235"/>
                </a:lnTo>
                <a:lnTo>
                  <a:pt x="335635" y="21615"/>
                </a:lnTo>
                <a:lnTo>
                  <a:pt x="341884" y="27863"/>
                </a:lnTo>
                <a:lnTo>
                  <a:pt x="357327" y="27863"/>
                </a:lnTo>
                <a:lnTo>
                  <a:pt x="363588" y="21615"/>
                </a:lnTo>
                <a:lnTo>
                  <a:pt x="363588" y="6235"/>
                </a:lnTo>
                <a:lnTo>
                  <a:pt x="357327" y="0"/>
                </a:lnTo>
                <a:close/>
              </a:path>
              <a:path w="3272790" h="104775">
                <a:moveTo>
                  <a:pt x="301409" y="0"/>
                </a:moveTo>
                <a:lnTo>
                  <a:pt x="285953" y="0"/>
                </a:lnTo>
                <a:lnTo>
                  <a:pt x="279692" y="6235"/>
                </a:lnTo>
                <a:lnTo>
                  <a:pt x="279692" y="21615"/>
                </a:lnTo>
                <a:lnTo>
                  <a:pt x="285953" y="27863"/>
                </a:lnTo>
                <a:lnTo>
                  <a:pt x="301396" y="27863"/>
                </a:lnTo>
                <a:lnTo>
                  <a:pt x="307657" y="21615"/>
                </a:lnTo>
                <a:lnTo>
                  <a:pt x="307657" y="6235"/>
                </a:lnTo>
                <a:lnTo>
                  <a:pt x="301409" y="0"/>
                </a:lnTo>
                <a:close/>
              </a:path>
              <a:path w="3272790" h="104775">
                <a:moveTo>
                  <a:pt x="245452" y="0"/>
                </a:moveTo>
                <a:lnTo>
                  <a:pt x="230009" y="0"/>
                </a:lnTo>
                <a:lnTo>
                  <a:pt x="223735" y="6235"/>
                </a:lnTo>
                <a:lnTo>
                  <a:pt x="223735" y="21615"/>
                </a:lnTo>
                <a:lnTo>
                  <a:pt x="230009" y="27863"/>
                </a:lnTo>
                <a:lnTo>
                  <a:pt x="245452" y="27863"/>
                </a:lnTo>
                <a:lnTo>
                  <a:pt x="251726" y="21615"/>
                </a:lnTo>
                <a:lnTo>
                  <a:pt x="251726" y="6235"/>
                </a:lnTo>
                <a:lnTo>
                  <a:pt x="245452" y="0"/>
                </a:lnTo>
                <a:close/>
              </a:path>
              <a:path w="3272790" h="104775">
                <a:moveTo>
                  <a:pt x="189522" y="0"/>
                </a:moveTo>
                <a:lnTo>
                  <a:pt x="174066" y="0"/>
                </a:lnTo>
                <a:lnTo>
                  <a:pt x="167817" y="6235"/>
                </a:lnTo>
                <a:lnTo>
                  <a:pt x="167817" y="21615"/>
                </a:lnTo>
                <a:lnTo>
                  <a:pt x="174066" y="27863"/>
                </a:lnTo>
                <a:lnTo>
                  <a:pt x="189522" y="27863"/>
                </a:lnTo>
                <a:lnTo>
                  <a:pt x="195783" y="21615"/>
                </a:lnTo>
                <a:lnTo>
                  <a:pt x="195783" y="6235"/>
                </a:lnTo>
                <a:lnTo>
                  <a:pt x="189522" y="0"/>
                </a:lnTo>
                <a:close/>
              </a:path>
              <a:path w="3272790" h="104775">
                <a:moveTo>
                  <a:pt x="133591" y="0"/>
                </a:moveTo>
                <a:lnTo>
                  <a:pt x="118135" y="0"/>
                </a:lnTo>
                <a:lnTo>
                  <a:pt x="111886" y="6235"/>
                </a:lnTo>
                <a:lnTo>
                  <a:pt x="111886" y="21615"/>
                </a:lnTo>
                <a:lnTo>
                  <a:pt x="118135" y="27863"/>
                </a:lnTo>
                <a:lnTo>
                  <a:pt x="133591" y="27863"/>
                </a:lnTo>
                <a:lnTo>
                  <a:pt x="139852" y="21615"/>
                </a:lnTo>
                <a:lnTo>
                  <a:pt x="139852" y="6235"/>
                </a:lnTo>
                <a:lnTo>
                  <a:pt x="133591" y="0"/>
                </a:lnTo>
                <a:close/>
              </a:path>
              <a:path w="3272790" h="104775">
                <a:moveTo>
                  <a:pt x="77647" y="0"/>
                </a:moveTo>
                <a:lnTo>
                  <a:pt x="62204" y="0"/>
                </a:lnTo>
                <a:lnTo>
                  <a:pt x="55930" y="6235"/>
                </a:lnTo>
                <a:lnTo>
                  <a:pt x="55930" y="21615"/>
                </a:lnTo>
                <a:lnTo>
                  <a:pt x="62204" y="27863"/>
                </a:lnTo>
                <a:lnTo>
                  <a:pt x="77647" y="27863"/>
                </a:lnTo>
                <a:lnTo>
                  <a:pt x="83908" y="21615"/>
                </a:lnTo>
                <a:lnTo>
                  <a:pt x="83908" y="6235"/>
                </a:lnTo>
                <a:lnTo>
                  <a:pt x="77647" y="0"/>
                </a:lnTo>
                <a:close/>
              </a:path>
              <a:path w="3272790" h="104775">
                <a:moveTo>
                  <a:pt x="1169111" y="76542"/>
                </a:moveTo>
                <a:lnTo>
                  <a:pt x="1153680" y="76542"/>
                </a:lnTo>
                <a:lnTo>
                  <a:pt x="1147419" y="82753"/>
                </a:lnTo>
                <a:lnTo>
                  <a:pt x="1147419" y="98082"/>
                </a:lnTo>
                <a:lnTo>
                  <a:pt x="1153680" y="104305"/>
                </a:lnTo>
                <a:lnTo>
                  <a:pt x="1169111" y="104305"/>
                </a:lnTo>
                <a:lnTo>
                  <a:pt x="1175359" y="98082"/>
                </a:lnTo>
                <a:lnTo>
                  <a:pt x="1175359" y="82753"/>
                </a:lnTo>
                <a:lnTo>
                  <a:pt x="1169111" y="76542"/>
                </a:lnTo>
                <a:close/>
              </a:path>
            </a:pathLst>
          </a:custGeom>
          <a:solidFill>
            <a:srgbClr val="4130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1834" y="317856"/>
            <a:ext cx="3888104" cy="911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rgbClr val="FF6500"/>
                </a:solidFill>
                <a:latin typeface="KG Summer Sunshine Blackout"/>
                <a:cs typeface="KG Summer Sunshine Blackou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8600" y="1472184"/>
            <a:ext cx="4114800" cy="42245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554480" y="5952744"/>
            <a:ext cx="1463040" cy="320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28600" y="5952744"/>
            <a:ext cx="1051560" cy="320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291840" y="5952744"/>
            <a:ext cx="1051560" cy="320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180"/>
              </a:lnSpc>
            </a:pPr>
            <a:r>
              <a:rPr dirty="0"/>
              <a:t>robert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18934" y="1229635"/>
            <a:ext cx="2590800" cy="637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020"/>
              </a:lnSpc>
            </a:pPr>
            <a:r>
              <a:rPr dirty="0" sz="4200" spc="-5">
                <a:solidFill>
                  <a:srgbClr val="3A2826"/>
                </a:solidFill>
                <a:latin typeface="KG Second Chances Solid"/>
                <a:cs typeface="KG Second Chances Solid"/>
              </a:rPr>
              <a:t>CUMPLE</a:t>
            </a:r>
            <a:r>
              <a:rPr dirty="0" sz="4200" spc="-90">
                <a:solidFill>
                  <a:srgbClr val="3A2826"/>
                </a:solidFill>
                <a:latin typeface="KG Second Chances Solid"/>
                <a:cs typeface="KG Second Chances Solid"/>
              </a:rPr>
              <a:t> </a:t>
            </a:r>
            <a:r>
              <a:rPr dirty="0" sz="4200">
                <a:solidFill>
                  <a:srgbClr val="3A2826"/>
                </a:solidFill>
                <a:latin typeface="KG Second Chances Solid"/>
                <a:cs typeface="KG Second Chances Solid"/>
              </a:rPr>
              <a:t>5</a:t>
            </a:r>
            <a:endParaRPr sz="4200">
              <a:latin typeface="KG Second Chances Solid"/>
              <a:cs typeface="KG Second Chances Soli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7830" y="1977263"/>
            <a:ext cx="892175" cy="389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b="1">
                <a:solidFill>
                  <a:srgbClr val="3A2826"/>
                </a:solidFill>
                <a:latin typeface="Black Coffee Regular"/>
                <a:cs typeface="Black Coffee Regular"/>
              </a:rPr>
              <a:t>DOMINGO</a:t>
            </a:r>
            <a:endParaRPr sz="2400">
              <a:latin typeface="Black Coffee Regular"/>
              <a:cs typeface="Black Coffee Regula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6803" y="2154773"/>
            <a:ext cx="567055" cy="876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500" spc="-10" b="1">
                <a:solidFill>
                  <a:srgbClr val="FF6500"/>
                </a:solidFill>
                <a:latin typeface="Black Coffee Regular"/>
                <a:cs typeface="Black Coffee Regular"/>
              </a:rPr>
              <a:t>24</a:t>
            </a:r>
            <a:endParaRPr sz="5500">
              <a:latin typeface="Black Coffee Regular"/>
              <a:cs typeface="Black Coffee Regula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2163" y="2848622"/>
            <a:ext cx="1028700" cy="389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b="1">
                <a:solidFill>
                  <a:srgbClr val="3A2826"/>
                </a:solidFill>
                <a:latin typeface="Black Coffee Regular"/>
                <a:cs typeface="Black Coffee Regular"/>
              </a:rPr>
              <a:t>noviembre</a:t>
            </a:r>
            <a:endParaRPr sz="2400">
              <a:latin typeface="Black Coffee Regular"/>
              <a:cs typeface="Black Coffee Regula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62975" y="1969382"/>
            <a:ext cx="2084705" cy="1247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3245"/>
              </a:lnSpc>
            </a:pPr>
            <a:r>
              <a:rPr dirty="0" sz="2800" spc="-5" b="1">
                <a:solidFill>
                  <a:srgbClr val="FF6500"/>
                </a:solidFill>
                <a:latin typeface="Black Coffee Regular"/>
                <a:cs typeface="Black Coffee Regular"/>
              </a:rPr>
              <a:t>3:30 P.m - 6:30</a:t>
            </a:r>
            <a:r>
              <a:rPr dirty="0" sz="2800" spc="-90" b="1">
                <a:solidFill>
                  <a:srgbClr val="FF6500"/>
                </a:solidFill>
                <a:latin typeface="Black Coffee Regular"/>
                <a:cs typeface="Black Coffee Regular"/>
              </a:rPr>
              <a:t> </a:t>
            </a:r>
            <a:r>
              <a:rPr dirty="0" sz="2800" spc="-5" b="1">
                <a:solidFill>
                  <a:srgbClr val="FF6500"/>
                </a:solidFill>
                <a:latin typeface="Black Coffee Regular"/>
                <a:cs typeface="Black Coffee Regular"/>
              </a:rPr>
              <a:t>p.m.</a:t>
            </a:r>
            <a:endParaRPr sz="2800">
              <a:latin typeface="Black Coffee Regular"/>
              <a:cs typeface="Black Coffee Regular"/>
            </a:endParaRPr>
          </a:p>
          <a:p>
            <a:pPr algn="ctr">
              <a:lnSpc>
                <a:spcPts val="2540"/>
              </a:lnSpc>
            </a:pPr>
            <a:r>
              <a:rPr dirty="0" sz="2400" spc="-5" b="1">
                <a:solidFill>
                  <a:srgbClr val="3A2826"/>
                </a:solidFill>
                <a:latin typeface="Black Coffee Regular"/>
                <a:cs typeface="Black Coffee Regular"/>
              </a:rPr>
              <a:t>123 NW THIRD</a:t>
            </a:r>
            <a:r>
              <a:rPr dirty="0" sz="2400" spc="-65" b="1">
                <a:solidFill>
                  <a:srgbClr val="3A2826"/>
                </a:solidFill>
                <a:latin typeface="Black Coffee Regular"/>
                <a:cs typeface="Black Coffee Regular"/>
              </a:rPr>
              <a:t> </a:t>
            </a:r>
            <a:r>
              <a:rPr dirty="0" sz="2400" spc="-10" b="1">
                <a:solidFill>
                  <a:srgbClr val="3A2826"/>
                </a:solidFill>
                <a:latin typeface="Black Coffee Regular"/>
                <a:cs typeface="Black Coffee Regular"/>
              </a:rPr>
              <a:t>STREET</a:t>
            </a:r>
            <a:endParaRPr sz="2400">
              <a:latin typeface="Black Coffee Regular"/>
              <a:cs typeface="Black Coffee Regular"/>
            </a:endParaRPr>
          </a:p>
          <a:p>
            <a:pPr algn="ctr">
              <a:lnSpc>
                <a:spcPts val="2065"/>
              </a:lnSpc>
            </a:pPr>
            <a:r>
              <a:rPr dirty="0" sz="2000" spc="-5" b="1">
                <a:solidFill>
                  <a:srgbClr val="3A2826"/>
                </a:solidFill>
                <a:latin typeface="Black Coffee Regular"/>
                <a:cs typeface="Black Coffee Regular"/>
              </a:rPr>
              <a:t>MIAMI, FLORIDA</a:t>
            </a:r>
            <a:r>
              <a:rPr dirty="0" sz="2000" spc="-55" b="1">
                <a:solidFill>
                  <a:srgbClr val="3A2826"/>
                </a:solidFill>
                <a:latin typeface="Black Coffee Regular"/>
                <a:cs typeface="Black Coffee Regular"/>
              </a:rPr>
              <a:t> </a:t>
            </a:r>
            <a:r>
              <a:rPr dirty="0" sz="2000" spc="-5" b="1">
                <a:solidFill>
                  <a:srgbClr val="3A2826"/>
                </a:solidFill>
                <a:latin typeface="Black Coffee Regular"/>
                <a:cs typeface="Black Coffee Regular"/>
              </a:rPr>
              <a:t>33122</a:t>
            </a:r>
            <a:endParaRPr sz="2000">
              <a:latin typeface="Black Coffee Regular"/>
              <a:cs typeface="Black Coffee Regular"/>
            </a:endParaRPr>
          </a:p>
          <a:p>
            <a:pPr algn="ctr">
              <a:lnSpc>
                <a:spcPts val="1814"/>
              </a:lnSpc>
            </a:pPr>
            <a:r>
              <a:rPr dirty="0" sz="1600" spc="-5" b="1">
                <a:solidFill>
                  <a:srgbClr val="3A2826"/>
                </a:solidFill>
                <a:latin typeface="Black Coffee Regular"/>
                <a:cs typeface="Black Coffee Regular"/>
              </a:rPr>
              <a:t>RSVP (123)</a:t>
            </a:r>
            <a:r>
              <a:rPr dirty="0" sz="1600" spc="-45" b="1">
                <a:solidFill>
                  <a:srgbClr val="3A2826"/>
                </a:solidFill>
                <a:latin typeface="Black Coffee Regular"/>
                <a:cs typeface="Black Coffee Regular"/>
              </a:rPr>
              <a:t> </a:t>
            </a:r>
            <a:r>
              <a:rPr dirty="0" sz="1600" spc="-5" b="1">
                <a:solidFill>
                  <a:srgbClr val="3A2826"/>
                </a:solidFill>
                <a:latin typeface="Black Coffee Regular"/>
                <a:cs typeface="Black Coffee Regular"/>
              </a:rPr>
              <a:t>1234-5678</a:t>
            </a:r>
            <a:endParaRPr sz="1600">
              <a:latin typeface="Black Coffee Regular"/>
              <a:cs typeface="Black Coffee Regula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47382" y="5951549"/>
            <a:ext cx="1057910" cy="295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 b="1">
                <a:solidFill>
                  <a:srgbClr val="3A2826"/>
                </a:solidFill>
                <a:latin typeface="Black Coffee Regular"/>
                <a:cs typeface="Black Coffee Regular"/>
              </a:rPr>
              <a:t>TE</a:t>
            </a:r>
            <a:r>
              <a:rPr dirty="0" sz="1800" spc="-65" b="1">
                <a:solidFill>
                  <a:srgbClr val="3A2826"/>
                </a:solidFill>
                <a:latin typeface="Black Coffee Regular"/>
                <a:cs typeface="Black Coffee Regular"/>
              </a:rPr>
              <a:t> </a:t>
            </a:r>
            <a:r>
              <a:rPr dirty="0" sz="1800" spc="-5" b="1">
                <a:solidFill>
                  <a:srgbClr val="3A2826"/>
                </a:solidFill>
                <a:latin typeface="Black Coffee Regular"/>
                <a:cs typeface="Black Coffee Regular"/>
              </a:rPr>
              <a:t>ESPERAMOS!</a:t>
            </a:r>
            <a:endParaRPr sz="1800">
              <a:latin typeface="Black Coffee Regular"/>
              <a:cs typeface="Black Coffee Regula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sabina</dc:creator>
  <dc:title>Safari.cdr</dc:title>
  <dcterms:created xsi:type="dcterms:W3CDTF">2019-05-28T11:27:18Z</dcterms:created>
  <dcterms:modified xsi:type="dcterms:W3CDTF">2019-05-28T11:27:18Z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2019-05-28T00:00:00Z</vt:filetime>
  </property>
  <property fmtid="{D5CDD505-2E9C-101B-9397-08002B2CF9AE}" pid="3" name="Creator">
    <vt:lpwstr>CorelDRAW</vt:lpwstr>
  </property>
  <property fmtid="{D5CDD505-2E9C-101B-9397-08002B2CF9AE}" pid="4" name="LastSaved">
    <vt:filetime>2019-05-28T00:00:00Z</vt:filetime>
  </property>
</Properties>
</file>