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4572000" cy="6400800"/>
  <p:notesSz cx="4572000" cy="64008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2900" y="1984248"/>
            <a:ext cx="3886200" cy="13441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85800" y="3584448"/>
            <a:ext cx="3200400" cy="160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165EAA"/>
                </a:solidFill>
                <a:latin typeface="KG Second Chances Solid"/>
                <a:cs typeface="KG Second Chances Soli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165EAA"/>
                </a:solidFill>
                <a:latin typeface="KG Second Chances Solid"/>
                <a:cs typeface="KG Second Chances Soli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28600" y="1472184"/>
            <a:ext cx="1988820" cy="42245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54580" y="1472184"/>
            <a:ext cx="1988820" cy="42245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165EAA"/>
                </a:solidFill>
                <a:latin typeface="KG Second Chances Solid"/>
                <a:cs typeface="KG Second Chances Soli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Relationship Id="rId21" Type="http://schemas.openxmlformats.org/officeDocument/2006/relationships/image" Target="../media/image15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572000" cy="64008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4572000" cy="580508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2954164"/>
            <a:ext cx="4572000" cy="3446779"/>
          </a:xfrm>
          <a:custGeom>
            <a:avLst/>
            <a:gdLst/>
            <a:ahLst/>
            <a:cxnLst/>
            <a:rect l="l" t="t" r="r" b="b"/>
            <a:pathLst>
              <a:path w="4572000" h="3446779">
                <a:moveTo>
                  <a:pt x="0" y="173170"/>
                </a:moveTo>
                <a:lnTo>
                  <a:pt x="0" y="3446633"/>
                </a:lnTo>
                <a:lnTo>
                  <a:pt x="4572000" y="3446633"/>
                </a:lnTo>
                <a:lnTo>
                  <a:pt x="4572000" y="221765"/>
                </a:lnTo>
                <a:lnTo>
                  <a:pt x="2907564" y="221765"/>
                </a:lnTo>
                <a:lnTo>
                  <a:pt x="2775046" y="220452"/>
                </a:lnTo>
                <a:lnTo>
                  <a:pt x="2610677" y="215552"/>
                </a:lnTo>
                <a:lnTo>
                  <a:pt x="2082087" y="190129"/>
                </a:lnTo>
                <a:lnTo>
                  <a:pt x="2025493" y="188084"/>
                </a:lnTo>
                <a:lnTo>
                  <a:pt x="967883" y="188084"/>
                </a:lnTo>
                <a:lnTo>
                  <a:pt x="507789" y="184895"/>
                </a:lnTo>
                <a:lnTo>
                  <a:pt x="0" y="173170"/>
                </a:lnTo>
                <a:close/>
              </a:path>
              <a:path w="4572000" h="3446779">
                <a:moveTo>
                  <a:pt x="3734371" y="183749"/>
                </a:moveTo>
                <a:lnTo>
                  <a:pt x="3659618" y="189598"/>
                </a:lnTo>
                <a:lnTo>
                  <a:pt x="3388485" y="207549"/>
                </a:lnTo>
                <a:lnTo>
                  <a:pt x="3210925" y="215876"/>
                </a:lnTo>
                <a:lnTo>
                  <a:pt x="3051738" y="220427"/>
                </a:lnTo>
                <a:lnTo>
                  <a:pt x="2907564" y="221765"/>
                </a:lnTo>
                <a:lnTo>
                  <a:pt x="4572000" y="221765"/>
                </a:lnTo>
                <a:lnTo>
                  <a:pt x="4572000" y="184404"/>
                </a:lnTo>
                <a:lnTo>
                  <a:pt x="3750649" y="184404"/>
                </a:lnTo>
                <a:lnTo>
                  <a:pt x="3734371" y="183749"/>
                </a:lnTo>
                <a:close/>
              </a:path>
              <a:path w="4572000" h="3446779">
                <a:moveTo>
                  <a:pt x="1673972" y="181861"/>
                </a:moveTo>
                <a:lnTo>
                  <a:pt x="967883" y="188084"/>
                </a:lnTo>
                <a:lnTo>
                  <a:pt x="2025493" y="188084"/>
                </a:lnTo>
                <a:lnTo>
                  <a:pt x="1840010" y="183364"/>
                </a:lnTo>
                <a:lnTo>
                  <a:pt x="1673972" y="181861"/>
                </a:lnTo>
                <a:close/>
              </a:path>
              <a:path w="4572000" h="3446779">
                <a:moveTo>
                  <a:pt x="4555774" y="0"/>
                </a:moveTo>
                <a:lnTo>
                  <a:pt x="4487816" y="10413"/>
                </a:lnTo>
                <a:lnTo>
                  <a:pt x="4439386" y="20738"/>
                </a:lnTo>
                <a:lnTo>
                  <a:pt x="4383522" y="33701"/>
                </a:lnTo>
                <a:lnTo>
                  <a:pt x="3923046" y="149554"/>
                </a:lnTo>
                <a:lnTo>
                  <a:pt x="3867156" y="162726"/>
                </a:lnTo>
                <a:lnTo>
                  <a:pt x="3818693" y="173312"/>
                </a:lnTo>
                <a:lnTo>
                  <a:pt x="3779307" y="180731"/>
                </a:lnTo>
                <a:lnTo>
                  <a:pt x="3750649" y="184404"/>
                </a:lnTo>
                <a:lnTo>
                  <a:pt x="4572000" y="184404"/>
                </a:lnTo>
                <a:lnTo>
                  <a:pt x="4572000" y="1072"/>
                </a:lnTo>
                <a:lnTo>
                  <a:pt x="4555774" y="0"/>
                </a:lnTo>
                <a:close/>
              </a:path>
            </a:pathLst>
          </a:custGeom>
          <a:solidFill>
            <a:srgbClr val="EDDFB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4713404"/>
            <a:ext cx="4572000" cy="1687830"/>
          </a:xfrm>
          <a:custGeom>
            <a:avLst/>
            <a:gdLst/>
            <a:ahLst/>
            <a:cxnLst/>
            <a:rect l="l" t="t" r="r" b="b"/>
            <a:pathLst>
              <a:path w="4572000" h="1687829">
                <a:moveTo>
                  <a:pt x="302490" y="0"/>
                </a:moveTo>
                <a:lnTo>
                  <a:pt x="201662" y="602"/>
                </a:lnTo>
                <a:lnTo>
                  <a:pt x="0" y="4661"/>
                </a:lnTo>
                <a:lnTo>
                  <a:pt x="0" y="1687398"/>
                </a:lnTo>
                <a:lnTo>
                  <a:pt x="4572000" y="1687398"/>
                </a:lnTo>
                <a:lnTo>
                  <a:pt x="4572000" y="590931"/>
                </a:lnTo>
                <a:lnTo>
                  <a:pt x="3772303" y="418324"/>
                </a:lnTo>
                <a:lnTo>
                  <a:pt x="3221083" y="309428"/>
                </a:lnTo>
                <a:lnTo>
                  <a:pt x="2769354" y="228788"/>
                </a:lnTo>
                <a:lnTo>
                  <a:pt x="2417618" y="172514"/>
                </a:lnTo>
                <a:lnTo>
                  <a:pt x="2115893" y="129438"/>
                </a:lnTo>
                <a:lnTo>
                  <a:pt x="1813977" y="91661"/>
                </a:lnTo>
                <a:lnTo>
                  <a:pt x="1562255" y="64594"/>
                </a:lnTo>
                <a:lnTo>
                  <a:pt x="1310435" y="41851"/>
                </a:lnTo>
                <a:lnTo>
                  <a:pt x="1058533" y="23727"/>
                </a:lnTo>
                <a:lnTo>
                  <a:pt x="856963" y="12750"/>
                </a:lnTo>
                <a:lnTo>
                  <a:pt x="655358" y="5067"/>
                </a:lnTo>
                <a:lnTo>
                  <a:pt x="453726" y="828"/>
                </a:lnTo>
                <a:lnTo>
                  <a:pt x="302490" y="0"/>
                </a:lnTo>
                <a:close/>
              </a:path>
            </a:pathLst>
          </a:custGeom>
          <a:solidFill>
            <a:srgbClr val="EDCE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0" y="5791572"/>
            <a:ext cx="4498340" cy="609600"/>
          </a:xfrm>
          <a:custGeom>
            <a:avLst/>
            <a:gdLst/>
            <a:ahLst/>
            <a:cxnLst/>
            <a:rect l="l" t="t" r="r" b="b"/>
            <a:pathLst>
              <a:path w="4498340" h="609600">
                <a:moveTo>
                  <a:pt x="0" y="0"/>
                </a:moveTo>
                <a:lnTo>
                  <a:pt x="0" y="609231"/>
                </a:lnTo>
                <a:lnTo>
                  <a:pt x="4498187" y="609231"/>
                </a:lnTo>
                <a:lnTo>
                  <a:pt x="4402364" y="577272"/>
                </a:lnTo>
                <a:lnTo>
                  <a:pt x="4258087" y="531559"/>
                </a:lnTo>
                <a:lnTo>
                  <a:pt x="4113187" y="488444"/>
                </a:lnTo>
                <a:lnTo>
                  <a:pt x="3967692" y="447842"/>
                </a:lnTo>
                <a:lnTo>
                  <a:pt x="3821631" y="409670"/>
                </a:lnTo>
                <a:lnTo>
                  <a:pt x="3675035" y="373846"/>
                </a:lnTo>
                <a:lnTo>
                  <a:pt x="3527931" y="340286"/>
                </a:lnTo>
                <a:lnTo>
                  <a:pt x="3331057" y="298916"/>
                </a:lnTo>
                <a:lnTo>
                  <a:pt x="3133403" y="261225"/>
                </a:lnTo>
                <a:lnTo>
                  <a:pt x="2935040" y="227016"/>
                </a:lnTo>
                <a:lnTo>
                  <a:pt x="2736037" y="196090"/>
                </a:lnTo>
                <a:lnTo>
                  <a:pt x="2486490" y="161751"/>
                </a:lnTo>
                <a:lnTo>
                  <a:pt x="2236188" y="131847"/>
                </a:lnTo>
                <a:lnTo>
                  <a:pt x="1935020" y="101277"/>
                </a:lnTo>
                <a:lnTo>
                  <a:pt x="1582844" y="72094"/>
                </a:lnTo>
                <a:lnTo>
                  <a:pt x="1129334" y="43202"/>
                </a:lnTo>
                <a:lnTo>
                  <a:pt x="320387" y="9131"/>
                </a:lnTo>
                <a:lnTo>
                  <a:pt x="0" y="0"/>
                </a:lnTo>
                <a:close/>
              </a:path>
            </a:pathLst>
          </a:custGeom>
          <a:solidFill>
            <a:srgbClr val="EDDFB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476" y="1531353"/>
            <a:ext cx="4571530" cy="39980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708761" y="2984487"/>
            <a:ext cx="73139" cy="733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636917" y="3233198"/>
            <a:ext cx="1422716" cy="118261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2401354" y="4000408"/>
            <a:ext cx="97155" cy="89535"/>
          </a:xfrm>
          <a:custGeom>
            <a:avLst/>
            <a:gdLst/>
            <a:ahLst/>
            <a:cxnLst/>
            <a:rect l="l" t="t" r="r" b="b"/>
            <a:pathLst>
              <a:path w="97155" h="89535">
                <a:moveTo>
                  <a:pt x="28168" y="0"/>
                </a:moveTo>
                <a:lnTo>
                  <a:pt x="24942" y="101"/>
                </a:lnTo>
                <a:lnTo>
                  <a:pt x="22771" y="1993"/>
                </a:lnTo>
                <a:lnTo>
                  <a:pt x="22491" y="4597"/>
                </a:lnTo>
                <a:lnTo>
                  <a:pt x="19501" y="24452"/>
                </a:lnTo>
                <a:lnTo>
                  <a:pt x="14884" y="43930"/>
                </a:lnTo>
                <a:lnTo>
                  <a:pt x="8657" y="62963"/>
                </a:lnTo>
                <a:lnTo>
                  <a:pt x="838" y="81483"/>
                </a:lnTo>
                <a:lnTo>
                  <a:pt x="0" y="83261"/>
                </a:lnTo>
                <a:lnTo>
                  <a:pt x="241" y="85369"/>
                </a:lnTo>
                <a:lnTo>
                  <a:pt x="2514" y="88226"/>
                </a:lnTo>
                <a:lnTo>
                  <a:pt x="4114" y="88925"/>
                </a:lnTo>
                <a:lnTo>
                  <a:pt x="5753" y="88849"/>
                </a:lnTo>
                <a:lnTo>
                  <a:pt x="51020" y="72085"/>
                </a:lnTo>
                <a:lnTo>
                  <a:pt x="89052" y="43738"/>
                </a:lnTo>
                <a:lnTo>
                  <a:pt x="96867" y="26091"/>
                </a:lnTo>
                <a:lnTo>
                  <a:pt x="94818" y="21005"/>
                </a:lnTo>
                <a:lnTo>
                  <a:pt x="91694" y="16497"/>
                </a:lnTo>
                <a:lnTo>
                  <a:pt x="31470" y="1689"/>
                </a:lnTo>
                <a:lnTo>
                  <a:pt x="30657" y="762"/>
                </a:lnTo>
                <a:lnTo>
                  <a:pt x="29502" y="152"/>
                </a:lnTo>
                <a:lnTo>
                  <a:pt x="28168" y="0"/>
                </a:lnTo>
                <a:close/>
              </a:path>
            </a:pathLst>
          </a:custGeom>
          <a:solidFill>
            <a:srgbClr val="4F392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2151044" y="4375710"/>
            <a:ext cx="106680" cy="67945"/>
          </a:xfrm>
          <a:custGeom>
            <a:avLst/>
            <a:gdLst/>
            <a:ahLst/>
            <a:cxnLst/>
            <a:rect l="l" t="t" r="r" b="b"/>
            <a:pathLst>
              <a:path w="106680" h="67945">
                <a:moveTo>
                  <a:pt x="62572" y="0"/>
                </a:moveTo>
                <a:lnTo>
                  <a:pt x="59753" y="203"/>
                </a:lnTo>
                <a:lnTo>
                  <a:pt x="1587" y="24002"/>
                </a:lnTo>
                <a:lnTo>
                  <a:pt x="355" y="25666"/>
                </a:lnTo>
                <a:lnTo>
                  <a:pt x="190" y="27597"/>
                </a:lnTo>
                <a:lnTo>
                  <a:pt x="0" y="29514"/>
                </a:lnTo>
                <a:lnTo>
                  <a:pt x="43641" y="53608"/>
                </a:lnTo>
                <a:lnTo>
                  <a:pt x="87922" y="66878"/>
                </a:lnTo>
                <a:lnTo>
                  <a:pt x="91401" y="67449"/>
                </a:lnTo>
                <a:lnTo>
                  <a:pt x="102095" y="66979"/>
                </a:lnTo>
                <a:lnTo>
                  <a:pt x="104305" y="61836"/>
                </a:lnTo>
                <a:lnTo>
                  <a:pt x="106184" y="54470"/>
                </a:lnTo>
                <a:lnTo>
                  <a:pt x="102895" y="50228"/>
                </a:lnTo>
                <a:lnTo>
                  <a:pt x="101295" y="48209"/>
                </a:lnTo>
                <a:lnTo>
                  <a:pt x="65468" y="2260"/>
                </a:lnTo>
                <a:lnTo>
                  <a:pt x="64388" y="850"/>
                </a:lnTo>
                <a:lnTo>
                  <a:pt x="62572" y="0"/>
                </a:lnTo>
                <a:close/>
              </a:path>
            </a:pathLst>
          </a:custGeom>
          <a:solidFill>
            <a:srgbClr val="4F392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1261819" y="5231413"/>
            <a:ext cx="101600" cy="58419"/>
          </a:xfrm>
          <a:custGeom>
            <a:avLst/>
            <a:gdLst/>
            <a:ahLst/>
            <a:cxnLst/>
            <a:rect l="l" t="t" r="r" b="b"/>
            <a:pathLst>
              <a:path w="101600" h="58420">
                <a:moveTo>
                  <a:pt x="39839" y="0"/>
                </a:moveTo>
                <a:lnTo>
                  <a:pt x="37274" y="114"/>
                </a:lnTo>
                <a:lnTo>
                  <a:pt x="35902" y="761"/>
                </a:lnTo>
                <a:lnTo>
                  <a:pt x="355" y="44183"/>
                </a:lnTo>
                <a:lnTo>
                  <a:pt x="0" y="45948"/>
                </a:lnTo>
                <a:lnTo>
                  <a:pt x="939" y="49225"/>
                </a:lnTo>
                <a:lnTo>
                  <a:pt x="43618" y="58406"/>
                </a:lnTo>
                <a:lnTo>
                  <a:pt x="57302" y="58419"/>
                </a:lnTo>
                <a:lnTo>
                  <a:pt x="67560" y="57623"/>
                </a:lnTo>
                <a:lnTo>
                  <a:pt x="101193" y="45084"/>
                </a:lnTo>
                <a:lnTo>
                  <a:pt x="100380" y="43141"/>
                </a:lnTo>
                <a:lnTo>
                  <a:pt x="40982" y="317"/>
                </a:lnTo>
                <a:lnTo>
                  <a:pt x="39839" y="0"/>
                </a:lnTo>
                <a:close/>
              </a:path>
            </a:pathLst>
          </a:custGeom>
          <a:solidFill>
            <a:srgbClr val="4F392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1051170" y="5365053"/>
            <a:ext cx="99695" cy="59055"/>
          </a:xfrm>
          <a:custGeom>
            <a:avLst/>
            <a:gdLst/>
            <a:ahLst/>
            <a:cxnLst/>
            <a:rect l="l" t="t" r="r" b="b"/>
            <a:pathLst>
              <a:path w="99694" h="59054">
                <a:moveTo>
                  <a:pt x="45415" y="0"/>
                </a:moveTo>
                <a:lnTo>
                  <a:pt x="8391" y="32483"/>
                </a:lnTo>
                <a:lnTo>
                  <a:pt x="0" y="48869"/>
                </a:lnTo>
                <a:lnTo>
                  <a:pt x="1282" y="51689"/>
                </a:lnTo>
                <a:lnTo>
                  <a:pt x="40004" y="58623"/>
                </a:lnTo>
                <a:lnTo>
                  <a:pt x="51041" y="58915"/>
                </a:lnTo>
                <a:lnTo>
                  <a:pt x="56527" y="58674"/>
                </a:lnTo>
                <a:lnTo>
                  <a:pt x="95326" y="52616"/>
                </a:lnTo>
                <a:lnTo>
                  <a:pt x="98818" y="49339"/>
                </a:lnTo>
                <a:lnTo>
                  <a:pt x="99390" y="47739"/>
                </a:lnTo>
                <a:lnTo>
                  <a:pt x="61710" y="9346"/>
                </a:lnTo>
                <a:lnTo>
                  <a:pt x="46329" y="190"/>
                </a:lnTo>
                <a:lnTo>
                  <a:pt x="45415" y="0"/>
                </a:lnTo>
                <a:close/>
              </a:path>
            </a:pathLst>
          </a:custGeom>
          <a:solidFill>
            <a:srgbClr val="4F392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1859913" y="2759284"/>
            <a:ext cx="218440" cy="198120"/>
          </a:xfrm>
          <a:custGeom>
            <a:avLst/>
            <a:gdLst/>
            <a:ahLst/>
            <a:cxnLst/>
            <a:rect l="l" t="t" r="r" b="b"/>
            <a:pathLst>
              <a:path w="218439" h="198119">
                <a:moveTo>
                  <a:pt x="100188" y="27622"/>
                </a:moveTo>
                <a:lnTo>
                  <a:pt x="13563" y="27622"/>
                </a:lnTo>
                <a:lnTo>
                  <a:pt x="28106" y="28914"/>
                </a:lnTo>
                <a:lnTo>
                  <a:pt x="42487" y="33861"/>
                </a:lnTo>
                <a:lnTo>
                  <a:pt x="79706" y="68041"/>
                </a:lnTo>
                <a:lnTo>
                  <a:pt x="102857" y="117690"/>
                </a:lnTo>
                <a:lnTo>
                  <a:pt x="108450" y="132714"/>
                </a:lnTo>
                <a:lnTo>
                  <a:pt x="113117" y="144122"/>
                </a:lnTo>
                <a:lnTo>
                  <a:pt x="134494" y="177705"/>
                </a:lnTo>
                <a:lnTo>
                  <a:pt x="169697" y="197116"/>
                </a:lnTo>
                <a:lnTo>
                  <a:pt x="175539" y="197713"/>
                </a:lnTo>
                <a:lnTo>
                  <a:pt x="178511" y="197586"/>
                </a:lnTo>
                <a:lnTo>
                  <a:pt x="217398" y="170916"/>
                </a:lnTo>
                <a:lnTo>
                  <a:pt x="218109" y="168833"/>
                </a:lnTo>
                <a:lnTo>
                  <a:pt x="218048" y="168630"/>
                </a:lnTo>
                <a:lnTo>
                  <a:pt x="196850" y="168630"/>
                </a:lnTo>
                <a:lnTo>
                  <a:pt x="190172" y="168273"/>
                </a:lnTo>
                <a:lnTo>
                  <a:pt x="158327" y="144543"/>
                </a:lnTo>
                <a:lnTo>
                  <a:pt x="143789" y="104152"/>
                </a:lnTo>
                <a:lnTo>
                  <a:pt x="141919" y="96965"/>
                </a:lnTo>
                <a:lnTo>
                  <a:pt x="123191" y="52729"/>
                </a:lnTo>
                <a:lnTo>
                  <a:pt x="106873" y="33004"/>
                </a:lnTo>
                <a:lnTo>
                  <a:pt x="100188" y="27622"/>
                </a:lnTo>
                <a:close/>
              </a:path>
              <a:path w="218439" h="198119">
                <a:moveTo>
                  <a:pt x="213487" y="164033"/>
                </a:moveTo>
                <a:lnTo>
                  <a:pt x="211391" y="164122"/>
                </a:lnTo>
                <a:lnTo>
                  <a:pt x="210474" y="164414"/>
                </a:lnTo>
                <a:lnTo>
                  <a:pt x="206044" y="167208"/>
                </a:lnTo>
                <a:lnTo>
                  <a:pt x="201574" y="168427"/>
                </a:lnTo>
                <a:lnTo>
                  <a:pt x="196850" y="168630"/>
                </a:lnTo>
                <a:lnTo>
                  <a:pt x="218048" y="168630"/>
                </a:lnTo>
                <a:lnTo>
                  <a:pt x="217424" y="166547"/>
                </a:lnTo>
                <a:lnTo>
                  <a:pt x="214706" y="164414"/>
                </a:lnTo>
                <a:lnTo>
                  <a:pt x="213487" y="164033"/>
                </a:lnTo>
                <a:close/>
              </a:path>
              <a:path w="218439" h="198119">
                <a:moveTo>
                  <a:pt x="33705" y="0"/>
                </a:moveTo>
                <a:lnTo>
                  <a:pt x="787" y="21259"/>
                </a:lnTo>
                <a:lnTo>
                  <a:pt x="0" y="23012"/>
                </a:lnTo>
                <a:lnTo>
                  <a:pt x="266" y="25044"/>
                </a:lnTo>
                <a:lnTo>
                  <a:pt x="2476" y="27851"/>
                </a:lnTo>
                <a:lnTo>
                  <a:pt x="4000" y="28587"/>
                </a:lnTo>
                <a:lnTo>
                  <a:pt x="6451" y="28422"/>
                </a:lnTo>
                <a:lnTo>
                  <a:pt x="8788" y="27990"/>
                </a:lnTo>
                <a:lnTo>
                  <a:pt x="11176" y="27724"/>
                </a:lnTo>
                <a:lnTo>
                  <a:pt x="13563" y="27622"/>
                </a:lnTo>
                <a:lnTo>
                  <a:pt x="100188" y="27622"/>
                </a:lnTo>
                <a:lnTo>
                  <a:pt x="86931" y="16950"/>
                </a:lnTo>
                <a:lnTo>
                  <a:pt x="64173" y="5359"/>
                </a:lnTo>
                <a:lnTo>
                  <a:pt x="56484" y="2768"/>
                </a:lnTo>
                <a:lnTo>
                  <a:pt x="49212" y="998"/>
                </a:lnTo>
                <a:lnTo>
                  <a:pt x="42273" y="49"/>
                </a:lnTo>
                <a:lnTo>
                  <a:pt x="33705" y="0"/>
                </a:lnTo>
                <a:close/>
              </a:path>
            </a:pathLst>
          </a:custGeom>
          <a:solidFill>
            <a:srgbClr val="714C2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917002" y="4485675"/>
            <a:ext cx="166370" cy="153035"/>
          </a:xfrm>
          <a:custGeom>
            <a:avLst/>
            <a:gdLst/>
            <a:ahLst/>
            <a:cxnLst/>
            <a:rect l="l" t="t" r="r" b="b"/>
            <a:pathLst>
              <a:path w="166369" h="153035">
                <a:moveTo>
                  <a:pt x="27051" y="126428"/>
                </a:moveTo>
                <a:lnTo>
                  <a:pt x="0" y="152488"/>
                </a:lnTo>
                <a:lnTo>
                  <a:pt x="7375" y="146654"/>
                </a:lnTo>
                <a:lnTo>
                  <a:pt x="14492" y="140330"/>
                </a:lnTo>
                <a:lnTo>
                  <a:pt x="21125" y="133570"/>
                </a:lnTo>
                <a:lnTo>
                  <a:pt x="27051" y="126428"/>
                </a:lnTo>
                <a:close/>
              </a:path>
              <a:path w="166369" h="153035">
                <a:moveTo>
                  <a:pt x="161048" y="0"/>
                </a:moveTo>
                <a:lnTo>
                  <a:pt x="158851" y="101"/>
                </a:lnTo>
                <a:lnTo>
                  <a:pt x="157645" y="609"/>
                </a:lnTo>
                <a:lnTo>
                  <a:pt x="143916" y="13830"/>
                </a:lnTo>
                <a:lnTo>
                  <a:pt x="146230" y="14744"/>
                </a:lnTo>
                <a:lnTo>
                  <a:pt x="148348" y="15519"/>
                </a:lnTo>
                <a:lnTo>
                  <a:pt x="154279" y="17437"/>
                </a:lnTo>
                <a:lnTo>
                  <a:pt x="158038" y="18300"/>
                </a:lnTo>
                <a:lnTo>
                  <a:pt x="161810" y="18872"/>
                </a:lnTo>
                <a:lnTo>
                  <a:pt x="163142" y="14706"/>
                </a:lnTo>
                <a:lnTo>
                  <a:pt x="164312" y="10591"/>
                </a:lnTo>
                <a:lnTo>
                  <a:pt x="165862" y="4216"/>
                </a:lnTo>
                <a:lnTo>
                  <a:pt x="164884" y="1892"/>
                </a:lnTo>
                <a:lnTo>
                  <a:pt x="162013" y="228"/>
                </a:lnTo>
                <a:lnTo>
                  <a:pt x="1610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905492" y="4499508"/>
            <a:ext cx="173355" cy="156845"/>
          </a:xfrm>
          <a:custGeom>
            <a:avLst/>
            <a:gdLst/>
            <a:ahLst/>
            <a:cxnLst/>
            <a:rect l="l" t="t" r="r" b="b"/>
            <a:pathLst>
              <a:path w="173355" h="156845">
                <a:moveTo>
                  <a:pt x="155435" y="0"/>
                </a:moveTo>
                <a:lnTo>
                  <a:pt x="38557" y="112598"/>
                </a:lnTo>
                <a:lnTo>
                  <a:pt x="32632" y="119734"/>
                </a:lnTo>
                <a:lnTo>
                  <a:pt x="26000" y="126495"/>
                </a:lnTo>
                <a:lnTo>
                  <a:pt x="18886" y="132822"/>
                </a:lnTo>
                <a:lnTo>
                  <a:pt x="11518" y="138658"/>
                </a:lnTo>
                <a:lnTo>
                  <a:pt x="342" y="149428"/>
                </a:lnTo>
                <a:lnTo>
                  <a:pt x="0" y="152082"/>
                </a:lnTo>
                <a:lnTo>
                  <a:pt x="2235" y="155790"/>
                </a:lnTo>
                <a:lnTo>
                  <a:pt x="4038" y="156730"/>
                </a:lnTo>
                <a:lnTo>
                  <a:pt x="5905" y="156641"/>
                </a:lnTo>
                <a:lnTo>
                  <a:pt x="65274" y="130951"/>
                </a:lnTo>
                <a:lnTo>
                  <a:pt x="113258" y="96431"/>
                </a:lnTo>
                <a:lnTo>
                  <a:pt x="149840" y="53655"/>
                </a:lnTo>
                <a:lnTo>
                  <a:pt x="173316" y="5041"/>
                </a:lnTo>
                <a:lnTo>
                  <a:pt x="169545" y="4470"/>
                </a:lnTo>
                <a:lnTo>
                  <a:pt x="165785" y="3594"/>
                </a:lnTo>
                <a:lnTo>
                  <a:pt x="159854" y="1689"/>
                </a:lnTo>
                <a:lnTo>
                  <a:pt x="157632" y="863"/>
                </a:lnTo>
                <a:lnTo>
                  <a:pt x="155435" y="0"/>
                </a:lnTo>
                <a:close/>
              </a:path>
            </a:pathLst>
          </a:custGeom>
          <a:solidFill>
            <a:srgbClr val="B28A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197642" y="3961527"/>
            <a:ext cx="332740" cy="88900"/>
          </a:xfrm>
          <a:custGeom>
            <a:avLst/>
            <a:gdLst/>
            <a:ahLst/>
            <a:cxnLst/>
            <a:rect l="l" t="t" r="r" b="b"/>
            <a:pathLst>
              <a:path w="332740" h="88900">
                <a:moveTo>
                  <a:pt x="271264" y="39256"/>
                </a:moveTo>
                <a:lnTo>
                  <a:pt x="87185" y="39256"/>
                </a:lnTo>
                <a:lnTo>
                  <a:pt x="136420" y="39551"/>
                </a:lnTo>
                <a:lnTo>
                  <a:pt x="185179" y="44689"/>
                </a:lnTo>
                <a:lnTo>
                  <a:pt x="233038" y="54582"/>
                </a:lnTo>
                <a:lnTo>
                  <a:pt x="279572" y="69141"/>
                </a:lnTo>
                <a:lnTo>
                  <a:pt x="324358" y="88278"/>
                </a:lnTo>
                <a:lnTo>
                  <a:pt x="326859" y="88799"/>
                </a:lnTo>
                <a:lnTo>
                  <a:pt x="328472" y="88723"/>
                </a:lnTo>
                <a:lnTo>
                  <a:pt x="330009" y="87910"/>
                </a:lnTo>
                <a:lnTo>
                  <a:pt x="332384" y="84303"/>
                </a:lnTo>
                <a:lnTo>
                  <a:pt x="331977" y="81395"/>
                </a:lnTo>
                <a:lnTo>
                  <a:pt x="329996" y="79706"/>
                </a:lnTo>
                <a:lnTo>
                  <a:pt x="292693" y="51518"/>
                </a:lnTo>
                <a:lnTo>
                  <a:pt x="271264" y="39256"/>
                </a:lnTo>
                <a:close/>
              </a:path>
              <a:path w="332740" h="88900">
                <a:moveTo>
                  <a:pt x="134939" y="0"/>
                </a:moveTo>
                <a:lnTo>
                  <a:pt x="89399" y="3904"/>
                </a:lnTo>
                <a:lnTo>
                  <a:pt x="29126" y="24079"/>
                </a:lnTo>
                <a:lnTo>
                  <a:pt x="0" y="44349"/>
                </a:lnTo>
                <a:lnTo>
                  <a:pt x="1866" y="48553"/>
                </a:lnTo>
                <a:lnTo>
                  <a:pt x="3809" y="49747"/>
                </a:lnTo>
                <a:lnTo>
                  <a:pt x="6515" y="49594"/>
                </a:lnTo>
                <a:lnTo>
                  <a:pt x="26597" y="45718"/>
                </a:lnTo>
                <a:lnTo>
                  <a:pt x="46642" y="42723"/>
                </a:lnTo>
                <a:lnTo>
                  <a:pt x="66860" y="40567"/>
                </a:lnTo>
                <a:lnTo>
                  <a:pt x="87185" y="39256"/>
                </a:lnTo>
                <a:lnTo>
                  <a:pt x="271264" y="39256"/>
                </a:lnTo>
                <a:lnTo>
                  <a:pt x="253655" y="29181"/>
                </a:lnTo>
                <a:lnTo>
                  <a:pt x="213434" y="12960"/>
                </a:lnTo>
                <a:lnTo>
                  <a:pt x="172580" y="3125"/>
                </a:lnTo>
                <a:lnTo>
                  <a:pt x="160090" y="1454"/>
                </a:lnTo>
                <a:lnTo>
                  <a:pt x="147529" y="410"/>
                </a:lnTo>
                <a:lnTo>
                  <a:pt x="134939" y="0"/>
                </a:lnTo>
                <a:close/>
              </a:path>
            </a:pathLst>
          </a:custGeom>
          <a:solidFill>
            <a:srgbClr val="714C2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130487" y="4404508"/>
            <a:ext cx="133350" cy="285115"/>
          </a:xfrm>
          <a:custGeom>
            <a:avLst/>
            <a:gdLst/>
            <a:ahLst/>
            <a:cxnLst/>
            <a:rect l="l" t="t" r="r" b="b"/>
            <a:pathLst>
              <a:path w="133350" h="285114">
                <a:moveTo>
                  <a:pt x="16403" y="0"/>
                </a:moveTo>
                <a:lnTo>
                  <a:pt x="14968" y="711"/>
                </a:lnTo>
                <a:lnTo>
                  <a:pt x="14016" y="1968"/>
                </a:lnTo>
                <a:lnTo>
                  <a:pt x="1812" y="27629"/>
                </a:lnTo>
                <a:lnTo>
                  <a:pt x="0" y="55181"/>
                </a:lnTo>
                <a:lnTo>
                  <a:pt x="5852" y="81999"/>
                </a:lnTo>
                <a:lnTo>
                  <a:pt x="25563" y="119070"/>
                </a:lnTo>
                <a:lnTo>
                  <a:pt x="63218" y="163508"/>
                </a:lnTo>
                <a:lnTo>
                  <a:pt x="69827" y="170989"/>
                </a:lnTo>
                <a:lnTo>
                  <a:pt x="94146" y="203497"/>
                </a:lnTo>
                <a:lnTo>
                  <a:pt x="111067" y="251062"/>
                </a:lnTo>
                <a:lnTo>
                  <a:pt x="108567" y="278003"/>
                </a:lnTo>
                <a:lnTo>
                  <a:pt x="107881" y="280377"/>
                </a:lnTo>
                <a:lnTo>
                  <a:pt x="108961" y="282930"/>
                </a:lnTo>
                <a:lnTo>
                  <a:pt x="111171" y="284073"/>
                </a:lnTo>
                <a:lnTo>
                  <a:pt x="113761" y="284632"/>
                </a:lnTo>
                <a:lnTo>
                  <a:pt x="115235" y="284568"/>
                </a:lnTo>
                <a:lnTo>
                  <a:pt x="116657" y="283895"/>
                </a:lnTo>
                <a:lnTo>
                  <a:pt x="117609" y="282638"/>
                </a:lnTo>
                <a:lnTo>
                  <a:pt x="130128" y="257248"/>
                </a:lnTo>
                <a:lnTo>
                  <a:pt x="132862" y="229809"/>
                </a:lnTo>
                <a:lnTo>
                  <a:pt x="128300" y="202985"/>
                </a:lnTo>
                <a:lnTo>
                  <a:pt x="109796" y="163885"/>
                </a:lnTo>
                <a:lnTo>
                  <a:pt x="76830" y="121577"/>
                </a:lnTo>
                <a:lnTo>
                  <a:pt x="71618" y="115438"/>
                </a:lnTo>
                <a:lnTo>
                  <a:pt x="66395" y="109208"/>
                </a:lnTo>
                <a:lnTo>
                  <a:pt x="39856" y="72286"/>
                </a:lnTo>
                <a:lnTo>
                  <a:pt x="23339" y="26817"/>
                </a:lnTo>
                <a:lnTo>
                  <a:pt x="23236" y="5765"/>
                </a:lnTo>
                <a:lnTo>
                  <a:pt x="23528" y="3441"/>
                </a:lnTo>
                <a:lnTo>
                  <a:pt x="22245" y="1219"/>
                </a:lnTo>
                <a:lnTo>
                  <a:pt x="19375" y="25"/>
                </a:lnTo>
                <a:lnTo>
                  <a:pt x="16403" y="0"/>
                </a:lnTo>
                <a:close/>
              </a:path>
            </a:pathLst>
          </a:custGeom>
          <a:solidFill>
            <a:srgbClr val="714C2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1490390" y="2834107"/>
            <a:ext cx="161925" cy="44450"/>
          </a:xfrm>
          <a:custGeom>
            <a:avLst/>
            <a:gdLst/>
            <a:ahLst/>
            <a:cxnLst/>
            <a:rect l="l" t="t" r="r" b="b"/>
            <a:pathLst>
              <a:path w="161925" h="44450">
                <a:moveTo>
                  <a:pt x="80830" y="0"/>
                </a:moveTo>
                <a:lnTo>
                  <a:pt x="35944" y="9991"/>
                </a:lnTo>
                <a:lnTo>
                  <a:pt x="2306" y="34366"/>
                </a:lnTo>
                <a:lnTo>
                  <a:pt x="858" y="35344"/>
                </a:lnTo>
                <a:lnTo>
                  <a:pt x="0" y="36918"/>
                </a:lnTo>
                <a:lnTo>
                  <a:pt x="54" y="39560"/>
                </a:lnTo>
                <a:lnTo>
                  <a:pt x="147" y="41706"/>
                </a:lnTo>
                <a:lnTo>
                  <a:pt x="2560" y="43967"/>
                </a:lnTo>
                <a:lnTo>
                  <a:pt x="5507" y="43827"/>
                </a:lnTo>
                <a:lnTo>
                  <a:pt x="7272" y="43484"/>
                </a:lnTo>
                <a:lnTo>
                  <a:pt x="22766" y="38243"/>
                </a:lnTo>
                <a:lnTo>
                  <a:pt x="38738" y="34293"/>
                </a:lnTo>
                <a:lnTo>
                  <a:pt x="55055" y="31633"/>
                </a:lnTo>
                <a:lnTo>
                  <a:pt x="71585" y="30264"/>
                </a:lnTo>
                <a:lnTo>
                  <a:pt x="154637" y="30264"/>
                </a:lnTo>
                <a:lnTo>
                  <a:pt x="143490" y="20365"/>
                </a:lnTo>
                <a:lnTo>
                  <a:pt x="124123" y="9317"/>
                </a:lnTo>
                <a:lnTo>
                  <a:pt x="102935" y="2395"/>
                </a:lnTo>
                <a:lnTo>
                  <a:pt x="80830" y="0"/>
                </a:lnTo>
                <a:close/>
              </a:path>
              <a:path w="161925" h="44450">
                <a:moveTo>
                  <a:pt x="154637" y="30264"/>
                </a:moveTo>
                <a:lnTo>
                  <a:pt x="71585" y="30264"/>
                </a:lnTo>
                <a:lnTo>
                  <a:pt x="92812" y="30389"/>
                </a:lnTo>
                <a:lnTo>
                  <a:pt x="113884" y="32631"/>
                </a:lnTo>
                <a:lnTo>
                  <a:pt x="134630" y="37020"/>
                </a:lnTo>
                <a:lnTo>
                  <a:pt x="154440" y="43446"/>
                </a:lnTo>
                <a:lnTo>
                  <a:pt x="156522" y="43789"/>
                </a:lnTo>
                <a:lnTo>
                  <a:pt x="158097" y="43726"/>
                </a:lnTo>
                <a:lnTo>
                  <a:pt x="159608" y="42913"/>
                </a:lnTo>
                <a:lnTo>
                  <a:pt x="161920" y="39560"/>
                </a:lnTo>
                <a:lnTo>
                  <a:pt x="161729" y="36918"/>
                </a:lnTo>
                <a:lnTo>
                  <a:pt x="160129" y="35140"/>
                </a:lnTo>
                <a:lnTo>
                  <a:pt x="154637" y="30264"/>
                </a:lnTo>
                <a:close/>
              </a:path>
            </a:pathLst>
          </a:custGeom>
          <a:solidFill>
            <a:srgbClr val="714C2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421261" y="2455255"/>
            <a:ext cx="143771" cy="12761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704479" y="1772212"/>
            <a:ext cx="1488946" cy="51870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1145299" y="2337882"/>
            <a:ext cx="109855" cy="56515"/>
          </a:xfrm>
          <a:custGeom>
            <a:avLst/>
            <a:gdLst/>
            <a:ahLst/>
            <a:cxnLst/>
            <a:rect l="l" t="t" r="r" b="b"/>
            <a:pathLst>
              <a:path w="109855" h="56514">
                <a:moveTo>
                  <a:pt x="109728" y="0"/>
                </a:moveTo>
                <a:lnTo>
                  <a:pt x="79986" y="8876"/>
                </a:lnTo>
                <a:lnTo>
                  <a:pt x="51477" y="21309"/>
                </a:lnTo>
                <a:lnTo>
                  <a:pt x="24662" y="37063"/>
                </a:lnTo>
                <a:lnTo>
                  <a:pt x="0" y="55905"/>
                </a:lnTo>
                <a:lnTo>
                  <a:pt x="26980" y="41115"/>
                </a:lnTo>
                <a:lnTo>
                  <a:pt x="54287" y="26857"/>
                </a:lnTo>
                <a:lnTo>
                  <a:pt x="81883" y="13146"/>
                </a:lnTo>
                <a:lnTo>
                  <a:pt x="109728" y="0"/>
                </a:lnTo>
                <a:close/>
              </a:path>
            </a:pathLst>
          </a:custGeom>
          <a:solidFill>
            <a:srgbClr val="AC8C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1108312" y="2321387"/>
            <a:ext cx="191135" cy="102235"/>
          </a:xfrm>
          <a:custGeom>
            <a:avLst/>
            <a:gdLst/>
            <a:ahLst/>
            <a:cxnLst/>
            <a:rect l="l" t="t" r="r" b="b"/>
            <a:pathLst>
              <a:path w="191134" h="102235">
                <a:moveTo>
                  <a:pt x="187032" y="0"/>
                </a:moveTo>
                <a:lnTo>
                  <a:pt x="133023" y="9003"/>
                </a:lnTo>
                <a:lnTo>
                  <a:pt x="84143" y="28044"/>
                </a:lnTo>
                <a:lnTo>
                  <a:pt x="39874" y="56196"/>
                </a:lnTo>
                <a:lnTo>
                  <a:pt x="2260" y="92417"/>
                </a:lnTo>
                <a:lnTo>
                  <a:pt x="863" y="93421"/>
                </a:lnTo>
                <a:lnTo>
                  <a:pt x="0" y="95110"/>
                </a:lnTo>
                <a:lnTo>
                  <a:pt x="203" y="99936"/>
                </a:lnTo>
                <a:lnTo>
                  <a:pt x="2717" y="102120"/>
                </a:lnTo>
                <a:lnTo>
                  <a:pt x="5841" y="102044"/>
                </a:lnTo>
                <a:lnTo>
                  <a:pt x="8356" y="101307"/>
                </a:lnTo>
                <a:lnTo>
                  <a:pt x="51778" y="76381"/>
                </a:lnTo>
                <a:lnTo>
                  <a:pt x="59280" y="72402"/>
                </a:lnTo>
                <a:lnTo>
                  <a:pt x="36982" y="72402"/>
                </a:lnTo>
                <a:lnTo>
                  <a:pt x="61646" y="53560"/>
                </a:lnTo>
                <a:lnTo>
                  <a:pt x="88465" y="37806"/>
                </a:lnTo>
                <a:lnTo>
                  <a:pt x="116974" y="25373"/>
                </a:lnTo>
                <a:lnTo>
                  <a:pt x="146710" y="16497"/>
                </a:lnTo>
                <a:lnTo>
                  <a:pt x="173199" y="16497"/>
                </a:lnTo>
                <a:lnTo>
                  <a:pt x="186918" y="10350"/>
                </a:lnTo>
                <a:lnTo>
                  <a:pt x="189306" y="9334"/>
                </a:lnTo>
                <a:lnTo>
                  <a:pt x="190626" y="6731"/>
                </a:lnTo>
                <a:lnTo>
                  <a:pt x="189433" y="1727"/>
                </a:lnTo>
                <a:lnTo>
                  <a:pt x="187032" y="0"/>
                </a:lnTo>
                <a:close/>
              </a:path>
              <a:path w="191134" h="102235">
                <a:moveTo>
                  <a:pt x="173199" y="16497"/>
                </a:moveTo>
                <a:lnTo>
                  <a:pt x="146710" y="16497"/>
                </a:lnTo>
                <a:lnTo>
                  <a:pt x="118867" y="29643"/>
                </a:lnTo>
                <a:lnTo>
                  <a:pt x="91274" y="43354"/>
                </a:lnTo>
                <a:lnTo>
                  <a:pt x="63967" y="57613"/>
                </a:lnTo>
                <a:lnTo>
                  <a:pt x="36982" y="72402"/>
                </a:lnTo>
                <a:lnTo>
                  <a:pt x="59280" y="72402"/>
                </a:lnTo>
                <a:lnTo>
                  <a:pt x="96118" y="52862"/>
                </a:lnTo>
                <a:lnTo>
                  <a:pt x="141217" y="30825"/>
                </a:lnTo>
                <a:lnTo>
                  <a:pt x="173199" y="16497"/>
                </a:lnTo>
                <a:close/>
              </a:path>
            </a:pathLst>
          </a:custGeom>
          <a:solidFill>
            <a:srgbClr val="AC8C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718704" y="3115604"/>
            <a:ext cx="29845" cy="6985"/>
          </a:xfrm>
          <a:custGeom>
            <a:avLst/>
            <a:gdLst/>
            <a:ahLst/>
            <a:cxnLst/>
            <a:rect l="l" t="t" r="r" b="b"/>
            <a:pathLst>
              <a:path w="29845" h="6985">
                <a:moveTo>
                  <a:pt x="27089" y="0"/>
                </a:moveTo>
                <a:lnTo>
                  <a:pt x="22263" y="12"/>
                </a:lnTo>
                <a:lnTo>
                  <a:pt x="14427" y="355"/>
                </a:lnTo>
                <a:lnTo>
                  <a:pt x="6604" y="2755"/>
                </a:lnTo>
                <a:lnTo>
                  <a:pt x="0" y="6959"/>
                </a:lnTo>
                <a:lnTo>
                  <a:pt x="29476" y="292"/>
                </a:lnTo>
                <a:lnTo>
                  <a:pt x="27089" y="0"/>
                </a:lnTo>
                <a:close/>
              </a:path>
            </a:pathLst>
          </a:custGeom>
          <a:solidFill>
            <a:srgbClr val="EA495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696367" y="3104879"/>
            <a:ext cx="78105" cy="32384"/>
          </a:xfrm>
          <a:custGeom>
            <a:avLst/>
            <a:gdLst/>
            <a:ahLst/>
            <a:cxnLst/>
            <a:rect l="l" t="t" r="r" b="b"/>
            <a:pathLst>
              <a:path w="78104" h="32385">
                <a:moveTo>
                  <a:pt x="44030" y="0"/>
                </a:moveTo>
                <a:lnTo>
                  <a:pt x="1155" y="24104"/>
                </a:lnTo>
                <a:lnTo>
                  <a:pt x="0" y="25933"/>
                </a:lnTo>
                <a:lnTo>
                  <a:pt x="88" y="28270"/>
                </a:lnTo>
                <a:lnTo>
                  <a:pt x="2400" y="31508"/>
                </a:lnTo>
                <a:lnTo>
                  <a:pt x="4114" y="32334"/>
                </a:lnTo>
                <a:lnTo>
                  <a:pt x="5905" y="32258"/>
                </a:lnTo>
                <a:lnTo>
                  <a:pt x="6858" y="32131"/>
                </a:lnTo>
                <a:lnTo>
                  <a:pt x="70753" y="17678"/>
                </a:lnTo>
                <a:lnTo>
                  <a:pt x="22339" y="17678"/>
                </a:lnTo>
                <a:lnTo>
                  <a:pt x="28943" y="13487"/>
                </a:lnTo>
                <a:lnTo>
                  <a:pt x="36766" y="11087"/>
                </a:lnTo>
                <a:lnTo>
                  <a:pt x="44589" y="10744"/>
                </a:lnTo>
                <a:lnTo>
                  <a:pt x="77361" y="10718"/>
                </a:lnTo>
                <a:lnTo>
                  <a:pt x="76758" y="8089"/>
                </a:lnTo>
                <a:lnTo>
                  <a:pt x="74537" y="6565"/>
                </a:lnTo>
                <a:lnTo>
                  <a:pt x="71716" y="6565"/>
                </a:lnTo>
                <a:lnTo>
                  <a:pt x="65167" y="3418"/>
                </a:lnTo>
                <a:lnTo>
                  <a:pt x="58288" y="1292"/>
                </a:lnTo>
                <a:lnTo>
                  <a:pt x="51201" y="161"/>
                </a:lnTo>
                <a:lnTo>
                  <a:pt x="44030" y="0"/>
                </a:lnTo>
                <a:close/>
              </a:path>
              <a:path w="78104" h="32385">
                <a:moveTo>
                  <a:pt x="77361" y="10718"/>
                </a:moveTo>
                <a:lnTo>
                  <a:pt x="49428" y="10718"/>
                </a:lnTo>
                <a:lnTo>
                  <a:pt x="51816" y="11023"/>
                </a:lnTo>
                <a:lnTo>
                  <a:pt x="22339" y="17678"/>
                </a:lnTo>
                <a:lnTo>
                  <a:pt x="70753" y="17678"/>
                </a:lnTo>
                <a:lnTo>
                  <a:pt x="76200" y="16446"/>
                </a:lnTo>
                <a:lnTo>
                  <a:pt x="78016" y="13576"/>
                </a:lnTo>
                <a:lnTo>
                  <a:pt x="77361" y="10718"/>
                </a:lnTo>
                <a:close/>
              </a:path>
              <a:path w="78104" h="32385">
                <a:moveTo>
                  <a:pt x="74371" y="6451"/>
                </a:moveTo>
                <a:lnTo>
                  <a:pt x="71716" y="6565"/>
                </a:lnTo>
                <a:lnTo>
                  <a:pt x="74537" y="6565"/>
                </a:lnTo>
                <a:lnTo>
                  <a:pt x="74371" y="6451"/>
                </a:lnTo>
                <a:close/>
              </a:path>
            </a:pathLst>
          </a:custGeom>
          <a:solidFill>
            <a:srgbClr val="EA495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1634643" y="2427339"/>
            <a:ext cx="40005" cy="20320"/>
          </a:xfrm>
          <a:custGeom>
            <a:avLst/>
            <a:gdLst/>
            <a:ahLst/>
            <a:cxnLst/>
            <a:rect l="l" t="t" r="r" b="b"/>
            <a:pathLst>
              <a:path w="40005" h="20319">
                <a:moveTo>
                  <a:pt x="29629" y="0"/>
                </a:moveTo>
                <a:lnTo>
                  <a:pt x="22404" y="3535"/>
                </a:lnTo>
                <a:lnTo>
                  <a:pt x="15047" y="6789"/>
                </a:lnTo>
                <a:lnTo>
                  <a:pt x="7574" y="9760"/>
                </a:lnTo>
                <a:lnTo>
                  <a:pt x="0" y="12446"/>
                </a:lnTo>
                <a:lnTo>
                  <a:pt x="7277" y="17437"/>
                </a:lnTo>
                <a:lnTo>
                  <a:pt x="39865" y="6654"/>
                </a:lnTo>
                <a:lnTo>
                  <a:pt x="33007" y="2235"/>
                </a:lnTo>
                <a:lnTo>
                  <a:pt x="29629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1686993" y="2463203"/>
            <a:ext cx="48260" cy="19050"/>
          </a:xfrm>
          <a:custGeom>
            <a:avLst/>
            <a:gdLst/>
            <a:ahLst/>
            <a:cxnLst/>
            <a:rect l="l" t="t" r="r" b="b"/>
            <a:pathLst>
              <a:path w="48260" h="19050">
                <a:moveTo>
                  <a:pt x="36550" y="0"/>
                </a:moveTo>
                <a:lnTo>
                  <a:pt x="27690" y="3540"/>
                </a:lnTo>
                <a:lnTo>
                  <a:pt x="18622" y="6496"/>
                </a:lnTo>
                <a:lnTo>
                  <a:pt x="9381" y="8851"/>
                </a:lnTo>
                <a:lnTo>
                  <a:pt x="0" y="10591"/>
                </a:lnTo>
                <a:lnTo>
                  <a:pt x="4470" y="13335"/>
                </a:lnTo>
                <a:lnTo>
                  <a:pt x="8826" y="16167"/>
                </a:lnTo>
                <a:lnTo>
                  <a:pt x="13360" y="18846"/>
                </a:lnTo>
                <a:lnTo>
                  <a:pt x="22331" y="16468"/>
                </a:lnTo>
                <a:lnTo>
                  <a:pt x="31135" y="13557"/>
                </a:lnTo>
                <a:lnTo>
                  <a:pt x="39751" y="10131"/>
                </a:lnTo>
                <a:lnTo>
                  <a:pt x="48158" y="6210"/>
                </a:lnTo>
                <a:lnTo>
                  <a:pt x="40386" y="2120"/>
                </a:lnTo>
                <a:lnTo>
                  <a:pt x="36550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1752693" y="2497093"/>
            <a:ext cx="50165" cy="21590"/>
          </a:xfrm>
          <a:custGeom>
            <a:avLst/>
            <a:gdLst/>
            <a:ahLst/>
            <a:cxnLst/>
            <a:rect l="l" t="t" r="r" b="b"/>
            <a:pathLst>
              <a:path w="50164" h="21589">
                <a:moveTo>
                  <a:pt x="37718" y="0"/>
                </a:moveTo>
                <a:lnTo>
                  <a:pt x="28585" y="4251"/>
                </a:lnTo>
                <a:lnTo>
                  <a:pt x="19240" y="8015"/>
                </a:lnTo>
                <a:lnTo>
                  <a:pt x="9704" y="11267"/>
                </a:lnTo>
                <a:lnTo>
                  <a:pt x="0" y="13982"/>
                </a:lnTo>
                <a:lnTo>
                  <a:pt x="4622" y="16383"/>
                </a:lnTo>
                <a:lnTo>
                  <a:pt x="9372" y="18669"/>
                </a:lnTo>
                <a:lnTo>
                  <a:pt x="14020" y="21031"/>
                </a:lnTo>
                <a:lnTo>
                  <a:pt x="23264" y="17862"/>
                </a:lnTo>
                <a:lnTo>
                  <a:pt x="32334" y="14246"/>
                </a:lnTo>
                <a:lnTo>
                  <a:pt x="41213" y="10186"/>
                </a:lnTo>
                <a:lnTo>
                  <a:pt x="49885" y="5689"/>
                </a:lnTo>
                <a:lnTo>
                  <a:pt x="45808" y="3822"/>
                </a:lnTo>
                <a:lnTo>
                  <a:pt x="41770" y="1892"/>
                </a:lnTo>
                <a:lnTo>
                  <a:pt x="37718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1811675" y="2523275"/>
            <a:ext cx="50165" cy="23495"/>
          </a:xfrm>
          <a:custGeom>
            <a:avLst/>
            <a:gdLst/>
            <a:ahLst/>
            <a:cxnLst/>
            <a:rect l="l" t="t" r="r" b="b"/>
            <a:pathLst>
              <a:path w="50164" h="23494">
                <a:moveTo>
                  <a:pt x="37820" y="0"/>
                </a:moveTo>
                <a:lnTo>
                  <a:pt x="28792" y="5016"/>
                </a:lnTo>
                <a:lnTo>
                  <a:pt x="19453" y="9424"/>
                </a:lnTo>
                <a:lnTo>
                  <a:pt x="9842" y="13235"/>
                </a:lnTo>
                <a:lnTo>
                  <a:pt x="0" y="16459"/>
                </a:lnTo>
                <a:lnTo>
                  <a:pt x="9613" y="20840"/>
                </a:lnTo>
                <a:lnTo>
                  <a:pt x="49618" y="4978"/>
                </a:lnTo>
                <a:lnTo>
                  <a:pt x="45669" y="3340"/>
                </a:lnTo>
                <a:lnTo>
                  <a:pt x="41757" y="1638"/>
                </a:lnTo>
                <a:lnTo>
                  <a:pt x="37820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1864605" y="2544684"/>
            <a:ext cx="50165" cy="24130"/>
          </a:xfrm>
          <a:custGeom>
            <a:avLst/>
            <a:gdLst/>
            <a:ahLst/>
            <a:cxnLst/>
            <a:rect l="l" t="t" r="r" b="b"/>
            <a:pathLst>
              <a:path w="50164" h="24130">
                <a:moveTo>
                  <a:pt x="37706" y="0"/>
                </a:moveTo>
                <a:lnTo>
                  <a:pt x="28689" y="5287"/>
                </a:lnTo>
                <a:lnTo>
                  <a:pt x="19377" y="10007"/>
                </a:lnTo>
                <a:lnTo>
                  <a:pt x="9802" y="14166"/>
                </a:lnTo>
                <a:lnTo>
                  <a:pt x="0" y="17767"/>
                </a:lnTo>
                <a:lnTo>
                  <a:pt x="4902" y="19748"/>
                </a:lnTo>
                <a:lnTo>
                  <a:pt x="9753" y="21767"/>
                </a:lnTo>
                <a:lnTo>
                  <a:pt x="14719" y="23698"/>
                </a:lnTo>
                <a:lnTo>
                  <a:pt x="23905" y="19680"/>
                </a:lnTo>
                <a:lnTo>
                  <a:pt x="32870" y="15200"/>
                </a:lnTo>
                <a:lnTo>
                  <a:pt x="41583" y="10241"/>
                </a:lnTo>
                <a:lnTo>
                  <a:pt x="50012" y="4787"/>
                </a:lnTo>
                <a:lnTo>
                  <a:pt x="37706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1915468" y="2565507"/>
            <a:ext cx="54610" cy="23495"/>
          </a:xfrm>
          <a:custGeom>
            <a:avLst/>
            <a:gdLst/>
            <a:ahLst/>
            <a:cxnLst/>
            <a:rect l="l" t="t" r="r" b="b"/>
            <a:pathLst>
              <a:path w="54610" h="23494">
                <a:moveTo>
                  <a:pt x="41135" y="0"/>
                </a:moveTo>
                <a:lnTo>
                  <a:pt x="31271" y="5170"/>
                </a:lnTo>
                <a:lnTo>
                  <a:pt x="21101" y="9718"/>
                </a:lnTo>
                <a:lnTo>
                  <a:pt x="10663" y="13633"/>
                </a:lnTo>
                <a:lnTo>
                  <a:pt x="0" y="16903"/>
                </a:lnTo>
                <a:lnTo>
                  <a:pt x="16268" y="23152"/>
                </a:lnTo>
                <a:lnTo>
                  <a:pt x="26097" y="19395"/>
                </a:lnTo>
                <a:lnTo>
                  <a:pt x="35709" y="15119"/>
                </a:lnTo>
                <a:lnTo>
                  <a:pt x="45068" y="10300"/>
                </a:lnTo>
                <a:lnTo>
                  <a:pt x="54140" y="4914"/>
                </a:lnTo>
                <a:lnTo>
                  <a:pt x="41135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1992729" y="2595848"/>
            <a:ext cx="57150" cy="22860"/>
          </a:xfrm>
          <a:custGeom>
            <a:avLst/>
            <a:gdLst/>
            <a:ahLst/>
            <a:cxnLst/>
            <a:rect l="l" t="t" r="r" b="b"/>
            <a:pathLst>
              <a:path w="57150" h="22860">
                <a:moveTo>
                  <a:pt x="43319" y="0"/>
                </a:moveTo>
                <a:lnTo>
                  <a:pt x="32775" y="4864"/>
                </a:lnTo>
                <a:lnTo>
                  <a:pt x="22031" y="9242"/>
                </a:lnTo>
                <a:lnTo>
                  <a:pt x="11101" y="13130"/>
                </a:lnTo>
                <a:lnTo>
                  <a:pt x="0" y="16522"/>
                </a:lnTo>
                <a:lnTo>
                  <a:pt x="15900" y="22796"/>
                </a:lnTo>
                <a:lnTo>
                  <a:pt x="26361" y="19022"/>
                </a:lnTo>
                <a:lnTo>
                  <a:pt x="36649" y="14828"/>
                </a:lnTo>
                <a:lnTo>
                  <a:pt x="46750" y="10218"/>
                </a:lnTo>
                <a:lnTo>
                  <a:pt x="56654" y="5194"/>
                </a:lnTo>
                <a:lnTo>
                  <a:pt x="43319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bk object 47"/>
          <p:cNvSpPr/>
          <p:nvPr/>
        </p:nvSpPr>
        <p:spPr>
          <a:xfrm>
            <a:off x="2072052" y="2627162"/>
            <a:ext cx="55880" cy="23495"/>
          </a:xfrm>
          <a:custGeom>
            <a:avLst/>
            <a:gdLst/>
            <a:ahLst/>
            <a:cxnLst/>
            <a:rect l="l" t="t" r="r" b="b"/>
            <a:pathLst>
              <a:path w="55880" h="23494">
                <a:moveTo>
                  <a:pt x="43091" y="0"/>
                </a:moveTo>
                <a:lnTo>
                  <a:pt x="32745" y="5248"/>
                </a:lnTo>
                <a:lnTo>
                  <a:pt x="22093" y="9832"/>
                </a:lnTo>
                <a:lnTo>
                  <a:pt x="11167" y="13726"/>
                </a:lnTo>
                <a:lnTo>
                  <a:pt x="0" y="16903"/>
                </a:lnTo>
                <a:lnTo>
                  <a:pt x="15963" y="23406"/>
                </a:lnTo>
                <a:lnTo>
                  <a:pt x="26279" y="19702"/>
                </a:lnTo>
                <a:lnTo>
                  <a:pt x="36368" y="15417"/>
                </a:lnTo>
                <a:lnTo>
                  <a:pt x="46201" y="10561"/>
                </a:lnTo>
                <a:lnTo>
                  <a:pt x="55752" y="5143"/>
                </a:lnTo>
                <a:lnTo>
                  <a:pt x="43091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bk object 48"/>
          <p:cNvSpPr/>
          <p:nvPr/>
        </p:nvSpPr>
        <p:spPr>
          <a:xfrm>
            <a:off x="2139382" y="2660143"/>
            <a:ext cx="69215" cy="20320"/>
          </a:xfrm>
          <a:custGeom>
            <a:avLst/>
            <a:gdLst/>
            <a:ahLst/>
            <a:cxnLst/>
            <a:rect l="l" t="t" r="r" b="b"/>
            <a:pathLst>
              <a:path w="69214" h="20319">
                <a:moveTo>
                  <a:pt x="54508" y="0"/>
                </a:moveTo>
                <a:lnTo>
                  <a:pt x="41144" y="4144"/>
                </a:lnTo>
                <a:lnTo>
                  <a:pt x="27587" y="7534"/>
                </a:lnTo>
                <a:lnTo>
                  <a:pt x="13864" y="10119"/>
                </a:lnTo>
                <a:lnTo>
                  <a:pt x="0" y="11849"/>
                </a:lnTo>
                <a:lnTo>
                  <a:pt x="19240" y="20065"/>
                </a:lnTo>
                <a:lnTo>
                  <a:pt x="31898" y="17610"/>
                </a:lnTo>
                <a:lnTo>
                  <a:pt x="44415" y="14509"/>
                </a:lnTo>
                <a:lnTo>
                  <a:pt x="56755" y="10761"/>
                </a:lnTo>
                <a:lnTo>
                  <a:pt x="68884" y="6362"/>
                </a:lnTo>
                <a:lnTo>
                  <a:pt x="54508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bk object 49"/>
          <p:cNvSpPr/>
          <p:nvPr/>
        </p:nvSpPr>
        <p:spPr>
          <a:xfrm>
            <a:off x="2227235" y="2698041"/>
            <a:ext cx="62865" cy="20320"/>
          </a:xfrm>
          <a:custGeom>
            <a:avLst/>
            <a:gdLst/>
            <a:ahLst/>
            <a:cxnLst/>
            <a:rect l="l" t="t" r="r" b="b"/>
            <a:pathLst>
              <a:path w="62864" h="20319">
                <a:moveTo>
                  <a:pt x="48882" y="0"/>
                </a:moveTo>
                <a:lnTo>
                  <a:pt x="36861" y="3872"/>
                </a:lnTo>
                <a:lnTo>
                  <a:pt x="24698" y="7270"/>
                </a:lnTo>
                <a:lnTo>
                  <a:pt x="12406" y="10183"/>
                </a:lnTo>
                <a:lnTo>
                  <a:pt x="0" y="12598"/>
                </a:lnTo>
                <a:lnTo>
                  <a:pt x="16611" y="20320"/>
                </a:lnTo>
                <a:lnTo>
                  <a:pt x="28259" y="17527"/>
                </a:lnTo>
                <a:lnTo>
                  <a:pt x="39784" y="14316"/>
                </a:lnTo>
                <a:lnTo>
                  <a:pt x="51178" y="10690"/>
                </a:lnTo>
                <a:lnTo>
                  <a:pt x="62433" y="6654"/>
                </a:lnTo>
                <a:lnTo>
                  <a:pt x="58013" y="4432"/>
                </a:lnTo>
                <a:lnTo>
                  <a:pt x="53403" y="2222"/>
                </a:lnTo>
                <a:lnTo>
                  <a:pt x="48882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bk object 50"/>
          <p:cNvSpPr/>
          <p:nvPr/>
        </p:nvSpPr>
        <p:spPr>
          <a:xfrm>
            <a:off x="2308059" y="2745270"/>
            <a:ext cx="69850" cy="15240"/>
          </a:xfrm>
          <a:custGeom>
            <a:avLst/>
            <a:gdLst/>
            <a:ahLst/>
            <a:cxnLst/>
            <a:rect l="l" t="t" r="r" b="b"/>
            <a:pathLst>
              <a:path w="69850" h="15239">
                <a:moveTo>
                  <a:pt x="55587" y="0"/>
                </a:moveTo>
                <a:lnTo>
                  <a:pt x="41749" y="1956"/>
                </a:lnTo>
                <a:lnTo>
                  <a:pt x="27865" y="3397"/>
                </a:lnTo>
                <a:lnTo>
                  <a:pt x="13945" y="4332"/>
                </a:lnTo>
                <a:lnTo>
                  <a:pt x="0" y="4775"/>
                </a:lnTo>
                <a:lnTo>
                  <a:pt x="6464" y="8166"/>
                </a:lnTo>
                <a:lnTo>
                  <a:pt x="12687" y="11493"/>
                </a:lnTo>
                <a:lnTo>
                  <a:pt x="18681" y="14770"/>
                </a:lnTo>
                <a:lnTo>
                  <a:pt x="31374" y="13788"/>
                </a:lnTo>
                <a:lnTo>
                  <a:pt x="44037" y="12401"/>
                </a:lnTo>
                <a:lnTo>
                  <a:pt x="56661" y="10605"/>
                </a:lnTo>
                <a:lnTo>
                  <a:pt x="69240" y="8394"/>
                </a:lnTo>
                <a:lnTo>
                  <a:pt x="64782" y="5588"/>
                </a:lnTo>
                <a:lnTo>
                  <a:pt x="55587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bk object 51"/>
          <p:cNvSpPr/>
          <p:nvPr/>
        </p:nvSpPr>
        <p:spPr>
          <a:xfrm>
            <a:off x="2399691" y="2799727"/>
            <a:ext cx="52069" cy="15240"/>
          </a:xfrm>
          <a:custGeom>
            <a:avLst/>
            <a:gdLst/>
            <a:ahLst/>
            <a:cxnLst/>
            <a:rect l="l" t="t" r="r" b="b"/>
            <a:pathLst>
              <a:path w="52069" h="15239">
                <a:moveTo>
                  <a:pt x="41808" y="0"/>
                </a:moveTo>
                <a:lnTo>
                  <a:pt x="31461" y="2025"/>
                </a:lnTo>
                <a:lnTo>
                  <a:pt x="21028" y="3589"/>
                </a:lnTo>
                <a:lnTo>
                  <a:pt x="10533" y="4698"/>
                </a:lnTo>
                <a:lnTo>
                  <a:pt x="0" y="5359"/>
                </a:lnTo>
                <a:lnTo>
                  <a:pt x="4508" y="8623"/>
                </a:lnTo>
                <a:lnTo>
                  <a:pt x="8775" y="11811"/>
                </a:lnTo>
                <a:lnTo>
                  <a:pt x="12852" y="14986"/>
                </a:lnTo>
                <a:lnTo>
                  <a:pt x="22696" y="13921"/>
                </a:lnTo>
                <a:lnTo>
                  <a:pt x="32485" y="12501"/>
                </a:lnTo>
                <a:lnTo>
                  <a:pt x="42204" y="10697"/>
                </a:lnTo>
                <a:lnTo>
                  <a:pt x="51841" y="8483"/>
                </a:lnTo>
                <a:lnTo>
                  <a:pt x="48577" y="5638"/>
                </a:lnTo>
                <a:lnTo>
                  <a:pt x="41808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bk object 52"/>
          <p:cNvSpPr/>
          <p:nvPr/>
        </p:nvSpPr>
        <p:spPr>
          <a:xfrm>
            <a:off x="2460677" y="2860559"/>
            <a:ext cx="50800" cy="12065"/>
          </a:xfrm>
          <a:custGeom>
            <a:avLst/>
            <a:gdLst/>
            <a:ahLst/>
            <a:cxnLst/>
            <a:rect l="l" t="t" r="r" b="b"/>
            <a:pathLst>
              <a:path w="50800" h="12064">
                <a:moveTo>
                  <a:pt x="0" y="0"/>
                </a:moveTo>
                <a:lnTo>
                  <a:pt x="3200" y="3809"/>
                </a:lnTo>
                <a:lnTo>
                  <a:pt x="6197" y="7619"/>
                </a:lnTo>
                <a:lnTo>
                  <a:pt x="9093" y="11468"/>
                </a:lnTo>
                <a:lnTo>
                  <a:pt x="16548" y="11849"/>
                </a:lnTo>
                <a:lnTo>
                  <a:pt x="24028" y="12001"/>
                </a:lnTo>
                <a:lnTo>
                  <a:pt x="37947" y="11391"/>
                </a:lnTo>
                <a:lnTo>
                  <a:pt x="44361" y="10744"/>
                </a:lnTo>
                <a:lnTo>
                  <a:pt x="50749" y="9931"/>
                </a:lnTo>
                <a:lnTo>
                  <a:pt x="48132" y="6629"/>
                </a:lnTo>
                <a:lnTo>
                  <a:pt x="43453" y="1030"/>
                </a:lnTo>
                <a:lnTo>
                  <a:pt x="21297" y="1030"/>
                </a:lnTo>
                <a:lnTo>
                  <a:pt x="10641" y="768"/>
                </a:lnTo>
                <a:lnTo>
                  <a:pt x="0" y="0"/>
                </a:lnTo>
                <a:close/>
              </a:path>
              <a:path w="50800" h="12064">
                <a:moveTo>
                  <a:pt x="42595" y="12"/>
                </a:moveTo>
                <a:lnTo>
                  <a:pt x="31953" y="780"/>
                </a:lnTo>
                <a:lnTo>
                  <a:pt x="21297" y="1030"/>
                </a:lnTo>
                <a:lnTo>
                  <a:pt x="43453" y="1030"/>
                </a:lnTo>
                <a:lnTo>
                  <a:pt x="42595" y="12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bk object 53"/>
          <p:cNvSpPr/>
          <p:nvPr/>
        </p:nvSpPr>
        <p:spPr>
          <a:xfrm>
            <a:off x="2504884" y="2927100"/>
            <a:ext cx="53975" cy="19685"/>
          </a:xfrm>
          <a:custGeom>
            <a:avLst/>
            <a:gdLst/>
            <a:ahLst/>
            <a:cxnLst/>
            <a:rect l="l" t="t" r="r" b="b"/>
            <a:pathLst>
              <a:path w="53975" h="19685">
                <a:moveTo>
                  <a:pt x="0" y="0"/>
                </a:moveTo>
                <a:lnTo>
                  <a:pt x="4146" y="7099"/>
                </a:lnTo>
                <a:lnTo>
                  <a:pt x="5524" y="9880"/>
                </a:lnTo>
                <a:lnTo>
                  <a:pt x="6972" y="12661"/>
                </a:lnTo>
                <a:lnTo>
                  <a:pt x="18527" y="15012"/>
                </a:lnTo>
                <a:lnTo>
                  <a:pt x="30154" y="16964"/>
                </a:lnTo>
                <a:lnTo>
                  <a:pt x="41846" y="18519"/>
                </a:lnTo>
                <a:lnTo>
                  <a:pt x="53594" y="19685"/>
                </a:lnTo>
                <a:lnTo>
                  <a:pt x="50228" y="12293"/>
                </a:lnTo>
                <a:lnTo>
                  <a:pt x="48387" y="8585"/>
                </a:lnTo>
                <a:lnTo>
                  <a:pt x="36172" y="7099"/>
                </a:lnTo>
                <a:lnTo>
                  <a:pt x="24031" y="5164"/>
                </a:lnTo>
                <a:lnTo>
                  <a:pt x="11971" y="2793"/>
                </a:lnTo>
                <a:lnTo>
                  <a:pt x="0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bk object 54"/>
          <p:cNvSpPr/>
          <p:nvPr/>
        </p:nvSpPr>
        <p:spPr>
          <a:xfrm>
            <a:off x="2532170" y="2992083"/>
            <a:ext cx="48895" cy="26034"/>
          </a:xfrm>
          <a:custGeom>
            <a:avLst/>
            <a:gdLst/>
            <a:ahLst/>
            <a:cxnLst/>
            <a:rect l="l" t="t" r="r" b="b"/>
            <a:pathLst>
              <a:path w="48894" h="26035">
                <a:moveTo>
                  <a:pt x="0" y="0"/>
                </a:moveTo>
                <a:lnTo>
                  <a:pt x="1171" y="4205"/>
                </a:lnTo>
                <a:lnTo>
                  <a:pt x="3187" y="12534"/>
                </a:lnTo>
                <a:lnTo>
                  <a:pt x="14403" y="16418"/>
                </a:lnTo>
                <a:lnTo>
                  <a:pt x="25734" y="19894"/>
                </a:lnTo>
                <a:lnTo>
                  <a:pt x="37168" y="22961"/>
                </a:lnTo>
                <a:lnTo>
                  <a:pt x="48691" y="25615"/>
                </a:lnTo>
                <a:lnTo>
                  <a:pt x="47980" y="21818"/>
                </a:lnTo>
                <a:lnTo>
                  <a:pt x="47155" y="17995"/>
                </a:lnTo>
                <a:lnTo>
                  <a:pt x="46291" y="14173"/>
                </a:lnTo>
                <a:lnTo>
                  <a:pt x="34543" y="11288"/>
                </a:lnTo>
                <a:lnTo>
                  <a:pt x="22898" y="7967"/>
                </a:lnTo>
                <a:lnTo>
                  <a:pt x="11376" y="4205"/>
                </a:lnTo>
                <a:lnTo>
                  <a:pt x="0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bk object 55"/>
          <p:cNvSpPr/>
          <p:nvPr/>
        </p:nvSpPr>
        <p:spPr>
          <a:xfrm>
            <a:off x="2544712" y="3060686"/>
            <a:ext cx="41910" cy="23495"/>
          </a:xfrm>
          <a:custGeom>
            <a:avLst/>
            <a:gdLst/>
            <a:ahLst/>
            <a:cxnLst/>
            <a:rect l="l" t="t" r="r" b="b"/>
            <a:pathLst>
              <a:path w="41910" h="23494">
                <a:moveTo>
                  <a:pt x="0" y="0"/>
                </a:moveTo>
                <a:lnTo>
                  <a:pt x="422" y="4416"/>
                </a:lnTo>
                <a:lnTo>
                  <a:pt x="723" y="8128"/>
                </a:lnTo>
                <a:lnTo>
                  <a:pt x="1003" y="12217"/>
                </a:lnTo>
                <a:lnTo>
                  <a:pt x="10851" y="16102"/>
                </a:lnTo>
                <a:lnTo>
                  <a:pt x="20954" y="19245"/>
                </a:lnTo>
                <a:lnTo>
                  <a:pt x="31267" y="21623"/>
                </a:lnTo>
                <a:lnTo>
                  <a:pt x="41744" y="23215"/>
                </a:lnTo>
                <a:lnTo>
                  <a:pt x="41706" y="12471"/>
                </a:lnTo>
                <a:lnTo>
                  <a:pt x="30914" y="10683"/>
                </a:lnTo>
                <a:lnTo>
                  <a:pt x="20329" y="7988"/>
                </a:lnTo>
                <a:lnTo>
                  <a:pt x="10006" y="4416"/>
                </a:lnTo>
                <a:lnTo>
                  <a:pt x="0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bk object 56"/>
          <p:cNvSpPr/>
          <p:nvPr/>
        </p:nvSpPr>
        <p:spPr>
          <a:xfrm>
            <a:off x="2545822" y="3111323"/>
            <a:ext cx="37465" cy="33655"/>
          </a:xfrm>
          <a:custGeom>
            <a:avLst/>
            <a:gdLst/>
            <a:ahLst/>
            <a:cxnLst/>
            <a:rect l="l" t="t" r="r" b="b"/>
            <a:pathLst>
              <a:path w="37464" h="33655">
                <a:moveTo>
                  <a:pt x="622" y="0"/>
                </a:moveTo>
                <a:lnTo>
                  <a:pt x="495" y="4406"/>
                </a:lnTo>
                <a:lnTo>
                  <a:pt x="279" y="8788"/>
                </a:lnTo>
                <a:lnTo>
                  <a:pt x="0" y="13169"/>
                </a:lnTo>
                <a:lnTo>
                  <a:pt x="8392" y="18952"/>
                </a:lnTo>
                <a:lnTo>
                  <a:pt x="17122" y="24204"/>
                </a:lnTo>
                <a:lnTo>
                  <a:pt x="26153" y="28930"/>
                </a:lnTo>
                <a:lnTo>
                  <a:pt x="35445" y="33134"/>
                </a:lnTo>
                <a:lnTo>
                  <a:pt x="36081" y="28930"/>
                </a:lnTo>
                <a:lnTo>
                  <a:pt x="36995" y="22313"/>
                </a:lnTo>
                <a:lnTo>
                  <a:pt x="27348" y="17661"/>
                </a:lnTo>
                <a:lnTo>
                  <a:pt x="18060" y="12361"/>
                </a:lnTo>
                <a:lnTo>
                  <a:pt x="9146" y="6460"/>
                </a:lnTo>
                <a:lnTo>
                  <a:pt x="622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bk object 57"/>
          <p:cNvSpPr/>
          <p:nvPr/>
        </p:nvSpPr>
        <p:spPr>
          <a:xfrm>
            <a:off x="2538903" y="3162590"/>
            <a:ext cx="34925" cy="33655"/>
          </a:xfrm>
          <a:custGeom>
            <a:avLst/>
            <a:gdLst/>
            <a:ahLst/>
            <a:cxnLst/>
            <a:rect l="l" t="t" r="r" b="b"/>
            <a:pathLst>
              <a:path w="34925" h="33655">
                <a:moveTo>
                  <a:pt x="2374" y="0"/>
                </a:moveTo>
                <a:lnTo>
                  <a:pt x="1663" y="4025"/>
                </a:lnTo>
                <a:lnTo>
                  <a:pt x="863" y="7988"/>
                </a:lnTo>
                <a:lnTo>
                  <a:pt x="0" y="11950"/>
                </a:lnTo>
                <a:lnTo>
                  <a:pt x="7799" y="17760"/>
                </a:lnTo>
                <a:lnTo>
                  <a:pt x="15846" y="23212"/>
                </a:lnTo>
                <a:lnTo>
                  <a:pt x="24117" y="28317"/>
                </a:lnTo>
                <a:lnTo>
                  <a:pt x="32588" y="33083"/>
                </a:lnTo>
                <a:lnTo>
                  <a:pt x="34899" y="22288"/>
                </a:lnTo>
                <a:lnTo>
                  <a:pt x="26388" y="17286"/>
                </a:lnTo>
                <a:lnTo>
                  <a:pt x="18132" y="11882"/>
                </a:lnTo>
                <a:lnTo>
                  <a:pt x="10128" y="6109"/>
                </a:lnTo>
                <a:lnTo>
                  <a:pt x="2374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bk object 58"/>
          <p:cNvSpPr/>
          <p:nvPr/>
        </p:nvSpPr>
        <p:spPr>
          <a:xfrm>
            <a:off x="2525054" y="3207892"/>
            <a:ext cx="33020" cy="46990"/>
          </a:xfrm>
          <a:custGeom>
            <a:avLst/>
            <a:gdLst/>
            <a:ahLst/>
            <a:cxnLst/>
            <a:rect l="l" t="t" r="r" b="b"/>
            <a:pathLst>
              <a:path w="33019" h="46989">
                <a:moveTo>
                  <a:pt x="4610" y="0"/>
                </a:moveTo>
                <a:lnTo>
                  <a:pt x="3200" y="4064"/>
                </a:lnTo>
                <a:lnTo>
                  <a:pt x="1612" y="8039"/>
                </a:lnTo>
                <a:lnTo>
                  <a:pt x="0" y="11976"/>
                </a:lnTo>
                <a:lnTo>
                  <a:pt x="6515" y="20949"/>
                </a:lnTo>
                <a:lnTo>
                  <a:pt x="13336" y="29686"/>
                </a:lnTo>
                <a:lnTo>
                  <a:pt x="20465" y="38175"/>
                </a:lnTo>
                <a:lnTo>
                  <a:pt x="27901" y="46405"/>
                </a:lnTo>
                <a:lnTo>
                  <a:pt x="29489" y="42875"/>
                </a:lnTo>
                <a:lnTo>
                  <a:pt x="31127" y="39395"/>
                </a:lnTo>
                <a:lnTo>
                  <a:pt x="32588" y="35674"/>
                </a:lnTo>
                <a:lnTo>
                  <a:pt x="25109" y="27142"/>
                </a:lnTo>
                <a:lnTo>
                  <a:pt x="17941" y="18351"/>
                </a:lnTo>
                <a:lnTo>
                  <a:pt x="11103" y="9303"/>
                </a:lnTo>
                <a:lnTo>
                  <a:pt x="4610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bk object 59"/>
          <p:cNvSpPr/>
          <p:nvPr/>
        </p:nvSpPr>
        <p:spPr>
          <a:xfrm>
            <a:off x="2505387" y="3246120"/>
            <a:ext cx="29845" cy="50165"/>
          </a:xfrm>
          <a:custGeom>
            <a:avLst/>
            <a:gdLst/>
            <a:ahLst/>
            <a:cxnLst/>
            <a:rect l="l" t="t" r="r" b="b"/>
            <a:pathLst>
              <a:path w="29844" h="50164">
                <a:moveTo>
                  <a:pt x="6985" y="0"/>
                </a:moveTo>
                <a:lnTo>
                  <a:pt x="4787" y="3822"/>
                </a:lnTo>
                <a:lnTo>
                  <a:pt x="0" y="11023"/>
                </a:lnTo>
                <a:lnTo>
                  <a:pt x="4821" y="21323"/>
                </a:lnTo>
                <a:lnTo>
                  <a:pt x="10298" y="31283"/>
                </a:lnTo>
                <a:lnTo>
                  <a:pt x="16410" y="40866"/>
                </a:lnTo>
                <a:lnTo>
                  <a:pt x="23139" y="50037"/>
                </a:lnTo>
                <a:lnTo>
                  <a:pt x="25336" y="47129"/>
                </a:lnTo>
                <a:lnTo>
                  <a:pt x="27393" y="43941"/>
                </a:lnTo>
                <a:lnTo>
                  <a:pt x="29489" y="40843"/>
                </a:lnTo>
                <a:lnTo>
                  <a:pt x="22783" y="31252"/>
                </a:lnTo>
                <a:lnTo>
                  <a:pt x="16770" y="21216"/>
                </a:lnTo>
                <a:lnTo>
                  <a:pt x="11490" y="10784"/>
                </a:lnTo>
                <a:lnTo>
                  <a:pt x="6985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bk object 60"/>
          <p:cNvSpPr/>
          <p:nvPr/>
        </p:nvSpPr>
        <p:spPr>
          <a:xfrm>
            <a:off x="2464527" y="3293701"/>
            <a:ext cx="26670" cy="46990"/>
          </a:xfrm>
          <a:custGeom>
            <a:avLst/>
            <a:gdLst/>
            <a:ahLst/>
            <a:cxnLst/>
            <a:rect l="l" t="t" r="r" b="b"/>
            <a:pathLst>
              <a:path w="26669" h="46989">
                <a:moveTo>
                  <a:pt x="9258" y="0"/>
                </a:moveTo>
                <a:lnTo>
                  <a:pt x="6299" y="2552"/>
                </a:lnTo>
                <a:lnTo>
                  <a:pt x="3111" y="4749"/>
                </a:lnTo>
                <a:lnTo>
                  <a:pt x="0" y="7073"/>
                </a:lnTo>
                <a:lnTo>
                  <a:pt x="3311" y="17425"/>
                </a:lnTo>
                <a:lnTo>
                  <a:pt x="7366" y="27509"/>
                </a:lnTo>
                <a:lnTo>
                  <a:pt x="12144" y="37272"/>
                </a:lnTo>
                <a:lnTo>
                  <a:pt x="17627" y="46659"/>
                </a:lnTo>
                <a:lnTo>
                  <a:pt x="20612" y="44640"/>
                </a:lnTo>
                <a:lnTo>
                  <a:pt x="23545" y="42481"/>
                </a:lnTo>
                <a:lnTo>
                  <a:pt x="26466" y="40258"/>
                </a:lnTo>
                <a:lnTo>
                  <a:pt x="20970" y="30732"/>
                </a:lnTo>
                <a:lnTo>
                  <a:pt x="16243" y="20815"/>
                </a:lnTo>
                <a:lnTo>
                  <a:pt x="12325" y="10555"/>
                </a:lnTo>
                <a:lnTo>
                  <a:pt x="9258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bk object 61"/>
          <p:cNvSpPr/>
          <p:nvPr/>
        </p:nvSpPr>
        <p:spPr>
          <a:xfrm>
            <a:off x="2410211" y="3324428"/>
            <a:ext cx="24765" cy="42545"/>
          </a:xfrm>
          <a:custGeom>
            <a:avLst/>
            <a:gdLst/>
            <a:ahLst/>
            <a:cxnLst/>
            <a:rect l="l" t="t" r="r" b="b"/>
            <a:pathLst>
              <a:path w="24764" h="42545">
                <a:moveTo>
                  <a:pt x="10541" y="0"/>
                </a:moveTo>
                <a:lnTo>
                  <a:pt x="7124" y="1193"/>
                </a:lnTo>
                <a:lnTo>
                  <a:pt x="3530" y="2070"/>
                </a:lnTo>
                <a:lnTo>
                  <a:pt x="0" y="3073"/>
                </a:lnTo>
                <a:lnTo>
                  <a:pt x="2353" y="13298"/>
                </a:lnTo>
                <a:lnTo>
                  <a:pt x="5448" y="23323"/>
                </a:lnTo>
                <a:lnTo>
                  <a:pt x="9276" y="33091"/>
                </a:lnTo>
                <a:lnTo>
                  <a:pt x="13830" y="42544"/>
                </a:lnTo>
                <a:lnTo>
                  <a:pt x="17424" y="41579"/>
                </a:lnTo>
                <a:lnTo>
                  <a:pt x="21031" y="40424"/>
                </a:lnTo>
                <a:lnTo>
                  <a:pt x="24650" y="39217"/>
                </a:lnTo>
                <a:lnTo>
                  <a:pt x="19986" y="29859"/>
                </a:lnTo>
                <a:lnTo>
                  <a:pt x="16048" y="20166"/>
                </a:lnTo>
                <a:lnTo>
                  <a:pt x="12883" y="10194"/>
                </a:lnTo>
                <a:lnTo>
                  <a:pt x="10541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bk object 62"/>
          <p:cNvSpPr/>
          <p:nvPr/>
        </p:nvSpPr>
        <p:spPr>
          <a:xfrm>
            <a:off x="2343054" y="3321482"/>
            <a:ext cx="15240" cy="50800"/>
          </a:xfrm>
          <a:custGeom>
            <a:avLst/>
            <a:gdLst/>
            <a:ahLst/>
            <a:cxnLst/>
            <a:rect l="l" t="t" r="r" b="b"/>
            <a:pathLst>
              <a:path w="15239" h="50800">
                <a:moveTo>
                  <a:pt x="2397" y="0"/>
                </a:moveTo>
                <a:lnTo>
                  <a:pt x="450" y="12127"/>
                </a:lnTo>
                <a:lnTo>
                  <a:pt x="0" y="24410"/>
                </a:lnTo>
                <a:lnTo>
                  <a:pt x="1039" y="36649"/>
                </a:lnTo>
                <a:lnTo>
                  <a:pt x="3565" y="48641"/>
                </a:lnTo>
                <a:lnTo>
                  <a:pt x="7312" y="49390"/>
                </a:lnTo>
                <a:lnTo>
                  <a:pt x="11198" y="49809"/>
                </a:lnTo>
                <a:lnTo>
                  <a:pt x="15071" y="50266"/>
                </a:lnTo>
                <a:lnTo>
                  <a:pt x="12103" y="39122"/>
                </a:lnTo>
                <a:lnTo>
                  <a:pt x="10641" y="27646"/>
                </a:lnTo>
                <a:lnTo>
                  <a:pt x="10676" y="16053"/>
                </a:lnTo>
                <a:lnTo>
                  <a:pt x="12201" y="4559"/>
                </a:lnTo>
                <a:lnTo>
                  <a:pt x="8836" y="3263"/>
                </a:lnTo>
                <a:lnTo>
                  <a:pt x="5572" y="1701"/>
                </a:lnTo>
                <a:lnTo>
                  <a:pt x="2397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bk object 63"/>
          <p:cNvSpPr/>
          <p:nvPr/>
        </p:nvSpPr>
        <p:spPr>
          <a:xfrm>
            <a:off x="2269457" y="3268206"/>
            <a:ext cx="38100" cy="64769"/>
          </a:xfrm>
          <a:custGeom>
            <a:avLst/>
            <a:gdLst/>
            <a:ahLst/>
            <a:cxnLst/>
            <a:rect l="l" t="t" r="r" b="b"/>
            <a:pathLst>
              <a:path w="38100" h="64770">
                <a:moveTo>
                  <a:pt x="34124" y="0"/>
                </a:moveTo>
                <a:lnTo>
                  <a:pt x="22531" y="11140"/>
                </a:lnTo>
                <a:lnTo>
                  <a:pt x="12833" y="23983"/>
                </a:lnTo>
                <a:lnTo>
                  <a:pt x="5249" y="38179"/>
                </a:lnTo>
                <a:lnTo>
                  <a:pt x="0" y="53378"/>
                </a:lnTo>
                <a:lnTo>
                  <a:pt x="2590" y="57302"/>
                </a:lnTo>
                <a:lnTo>
                  <a:pt x="5384" y="61048"/>
                </a:lnTo>
                <a:lnTo>
                  <a:pt x="8547" y="64579"/>
                </a:lnTo>
                <a:lnTo>
                  <a:pt x="12222" y="49460"/>
                </a:lnTo>
                <a:lnTo>
                  <a:pt x="18502" y="35207"/>
                </a:lnTo>
                <a:lnTo>
                  <a:pt x="27122" y="22217"/>
                </a:lnTo>
                <a:lnTo>
                  <a:pt x="37820" y="10883"/>
                </a:lnTo>
                <a:lnTo>
                  <a:pt x="36449" y="7289"/>
                </a:lnTo>
                <a:lnTo>
                  <a:pt x="35242" y="3632"/>
                </a:lnTo>
                <a:lnTo>
                  <a:pt x="34124" y="0"/>
                </a:lnTo>
                <a:close/>
              </a:path>
            </a:pathLst>
          </a:custGeom>
          <a:solidFill>
            <a:srgbClr val="C79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bk object 64"/>
          <p:cNvSpPr/>
          <p:nvPr/>
        </p:nvSpPr>
        <p:spPr>
          <a:xfrm>
            <a:off x="1144587" y="2656433"/>
            <a:ext cx="327444" cy="91948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bk object 65"/>
          <p:cNvSpPr/>
          <p:nvPr/>
        </p:nvSpPr>
        <p:spPr>
          <a:xfrm>
            <a:off x="1411130" y="2499499"/>
            <a:ext cx="74127" cy="11324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bk object 66"/>
          <p:cNvSpPr/>
          <p:nvPr/>
        </p:nvSpPr>
        <p:spPr>
          <a:xfrm>
            <a:off x="790689" y="3520706"/>
            <a:ext cx="34899" cy="7170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bk object 67"/>
          <p:cNvSpPr/>
          <p:nvPr/>
        </p:nvSpPr>
        <p:spPr>
          <a:xfrm>
            <a:off x="776249" y="3002902"/>
            <a:ext cx="390664" cy="58038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bk object 68"/>
          <p:cNvSpPr/>
          <p:nvPr/>
        </p:nvSpPr>
        <p:spPr>
          <a:xfrm>
            <a:off x="1022997" y="2850794"/>
            <a:ext cx="95199" cy="9509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bk object 69"/>
          <p:cNvSpPr/>
          <p:nvPr/>
        </p:nvSpPr>
        <p:spPr>
          <a:xfrm>
            <a:off x="603554" y="3227870"/>
            <a:ext cx="189826" cy="36703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bk object 70"/>
          <p:cNvSpPr/>
          <p:nvPr/>
        </p:nvSpPr>
        <p:spPr>
          <a:xfrm>
            <a:off x="1617513" y="4509875"/>
            <a:ext cx="2747010" cy="35560"/>
          </a:xfrm>
          <a:custGeom>
            <a:avLst/>
            <a:gdLst/>
            <a:ahLst/>
            <a:cxnLst/>
            <a:rect l="l" t="t" r="r" b="b"/>
            <a:pathLst>
              <a:path w="2747010" h="35560">
                <a:moveTo>
                  <a:pt x="2738716" y="0"/>
                </a:moveTo>
                <a:lnTo>
                  <a:pt x="2719019" y="0"/>
                </a:lnTo>
                <a:lnTo>
                  <a:pt x="2711030" y="7950"/>
                </a:lnTo>
                <a:lnTo>
                  <a:pt x="2711030" y="27571"/>
                </a:lnTo>
                <a:lnTo>
                  <a:pt x="2719019" y="35534"/>
                </a:lnTo>
                <a:lnTo>
                  <a:pt x="2738716" y="35534"/>
                </a:lnTo>
                <a:lnTo>
                  <a:pt x="2746705" y="27571"/>
                </a:lnTo>
                <a:lnTo>
                  <a:pt x="2746705" y="7950"/>
                </a:lnTo>
                <a:lnTo>
                  <a:pt x="2738716" y="0"/>
                </a:lnTo>
                <a:close/>
              </a:path>
              <a:path w="2747010" h="35560">
                <a:moveTo>
                  <a:pt x="2667381" y="0"/>
                </a:moveTo>
                <a:lnTo>
                  <a:pt x="2647670" y="0"/>
                </a:lnTo>
                <a:lnTo>
                  <a:pt x="2639707" y="7950"/>
                </a:lnTo>
                <a:lnTo>
                  <a:pt x="2639707" y="27571"/>
                </a:lnTo>
                <a:lnTo>
                  <a:pt x="2647683" y="35534"/>
                </a:lnTo>
                <a:lnTo>
                  <a:pt x="2667381" y="35534"/>
                </a:lnTo>
                <a:lnTo>
                  <a:pt x="2675369" y="27571"/>
                </a:lnTo>
                <a:lnTo>
                  <a:pt x="2675369" y="7950"/>
                </a:lnTo>
                <a:lnTo>
                  <a:pt x="2667381" y="0"/>
                </a:lnTo>
                <a:close/>
              </a:path>
              <a:path w="2747010" h="35560">
                <a:moveTo>
                  <a:pt x="2596019" y="0"/>
                </a:moveTo>
                <a:lnTo>
                  <a:pt x="2576347" y="0"/>
                </a:lnTo>
                <a:lnTo>
                  <a:pt x="2568346" y="7950"/>
                </a:lnTo>
                <a:lnTo>
                  <a:pt x="2568346" y="27571"/>
                </a:lnTo>
                <a:lnTo>
                  <a:pt x="2576347" y="35534"/>
                </a:lnTo>
                <a:lnTo>
                  <a:pt x="2596019" y="35534"/>
                </a:lnTo>
                <a:lnTo>
                  <a:pt x="2604020" y="27571"/>
                </a:lnTo>
                <a:lnTo>
                  <a:pt x="2604020" y="7950"/>
                </a:lnTo>
                <a:lnTo>
                  <a:pt x="2596019" y="0"/>
                </a:lnTo>
                <a:close/>
              </a:path>
              <a:path w="2747010" h="35560">
                <a:moveTo>
                  <a:pt x="2524709" y="0"/>
                </a:moveTo>
                <a:lnTo>
                  <a:pt x="2504986" y="0"/>
                </a:lnTo>
                <a:lnTo>
                  <a:pt x="2497010" y="7950"/>
                </a:lnTo>
                <a:lnTo>
                  <a:pt x="2497010" y="27571"/>
                </a:lnTo>
                <a:lnTo>
                  <a:pt x="2504986" y="35534"/>
                </a:lnTo>
                <a:lnTo>
                  <a:pt x="2524696" y="35534"/>
                </a:lnTo>
                <a:lnTo>
                  <a:pt x="2532672" y="27571"/>
                </a:lnTo>
                <a:lnTo>
                  <a:pt x="2532672" y="7950"/>
                </a:lnTo>
                <a:lnTo>
                  <a:pt x="2524709" y="0"/>
                </a:lnTo>
                <a:close/>
              </a:path>
              <a:path w="2747010" h="35560">
                <a:moveTo>
                  <a:pt x="2453347" y="0"/>
                </a:moveTo>
                <a:lnTo>
                  <a:pt x="2433650" y="0"/>
                </a:lnTo>
                <a:lnTo>
                  <a:pt x="2425674" y="7950"/>
                </a:lnTo>
                <a:lnTo>
                  <a:pt x="2425674" y="27571"/>
                </a:lnTo>
                <a:lnTo>
                  <a:pt x="2433650" y="35534"/>
                </a:lnTo>
                <a:lnTo>
                  <a:pt x="2453347" y="35534"/>
                </a:lnTo>
                <a:lnTo>
                  <a:pt x="2461336" y="27571"/>
                </a:lnTo>
                <a:lnTo>
                  <a:pt x="2461336" y="7950"/>
                </a:lnTo>
                <a:lnTo>
                  <a:pt x="2453347" y="0"/>
                </a:lnTo>
                <a:close/>
              </a:path>
              <a:path w="2747010" h="35560">
                <a:moveTo>
                  <a:pt x="2382012" y="0"/>
                </a:moveTo>
                <a:lnTo>
                  <a:pt x="2362301" y="0"/>
                </a:lnTo>
                <a:lnTo>
                  <a:pt x="2354313" y="7950"/>
                </a:lnTo>
                <a:lnTo>
                  <a:pt x="2354313" y="27571"/>
                </a:lnTo>
                <a:lnTo>
                  <a:pt x="2362301" y="35534"/>
                </a:lnTo>
                <a:lnTo>
                  <a:pt x="2382012" y="35534"/>
                </a:lnTo>
                <a:lnTo>
                  <a:pt x="2390000" y="27571"/>
                </a:lnTo>
                <a:lnTo>
                  <a:pt x="2390000" y="7950"/>
                </a:lnTo>
                <a:lnTo>
                  <a:pt x="2382012" y="0"/>
                </a:lnTo>
                <a:close/>
              </a:path>
              <a:path w="2747010" h="35560">
                <a:moveTo>
                  <a:pt x="2310663" y="0"/>
                </a:moveTo>
                <a:lnTo>
                  <a:pt x="2290953" y="0"/>
                </a:lnTo>
                <a:lnTo>
                  <a:pt x="2282977" y="7950"/>
                </a:lnTo>
                <a:lnTo>
                  <a:pt x="2282977" y="27571"/>
                </a:lnTo>
                <a:lnTo>
                  <a:pt x="2290953" y="35534"/>
                </a:lnTo>
                <a:lnTo>
                  <a:pt x="2310663" y="35534"/>
                </a:lnTo>
                <a:lnTo>
                  <a:pt x="2318639" y="27571"/>
                </a:lnTo>
                <a:lnTo>
                  <a:pt x="2318639" y="7950"/>
                </a:lnTo>
                <a:lnTo>
                  <a:pt x="2310663" y="0"/>
                </a:lnTo>
                <a:close/>
              </a:path>
              <a:path w="2747010" h="35560">
                <a:moveTo>
                  <a:pt x="2239327" y="0"/>
                </a:moveTo>
                <a:lnTo>
                  <a:pt x="2219617" y="0"/>
                </a:lnTo>
                <a:lnTo>
                  <a:pt x="2211641" y="7950"/>
                </a:lnTo>
                <a:lnTo>
                  <a:pt x="2211641" y="27571"/>
                </a:lnTo>
                <a:lnTo>
                  <a:pt x="2219617" y="35534"/>
                </a:lnTo>
                <a:lnTo>
                  <a:pt x="2239314" y="35534"/>
                </a:lnTo>
                <a:lnTo>
                  <a:pt x="2247303" y="27571"/>
                </a:lnTo>
                <a:lnTo>
                  <a:pt x="2247303" y="7950"/>
                </a:lnTo>
                <a:lnTo>
                  <a:pt x="2239327" y="0"/>
                </a:lnTo>
                <a:close/>
              </a:path>
              <a:path w="2747010" h="35560">
                <a:moveTo>
                  <a:pt x="2167978" y="0"/>
                </a:moveTo>
                <a:lnTo>
                  <a:pt x="2148281" y="0"/>
                </a:lnTo>
                <a:lnTo>
                  <a:pt x="2140292" y="7950"/>
                </a:lnTo>
                <a:lnTo>
                  <a:pt x="2140280" y="27571"/>
                </a:lnTo>
                <a:lnTo>
                  <a:pt x="2148281" y="35534"/>
                </a:lnTo>
                <a:lnTo>
                  <a:pt x="2167978" y="35534"/>
                </a:lnTo>
                <a:lnTo>
                  <a:pt x="2175967" y="27571"/>
                </a:lnTo>
                <a:lnTo>
                  <a:pt x="2175954" y="7950"/>
                </a:lnTo>
                <a:lnTo>
                  <a:pt x="2167978" y="0"/>
                </a:lnTo>
                <a:close/>
              </a:path>
              <a:path w="2747010" h="35560">
                <a:moveTo>
                  <a:pt x="2096643" y="0"/>
                </a:moveTo>
                <a:lnTo>
                  <a:pt x="2076919" y="0"/>
                </a:lnTo>
                <a:lnTo>
                  <a:pt x="2068944" y="7950"/>
                </a:lnTo>
                <a:lnTo>
                  <a:pt x="2068944" y="27571"/>
                </a:lnTo>
                <a:lnTo>
                  <a:pt x="2076919" y="35534"/>
                </a:lnTo>
                <a:lnTo>
                  <a:pt x="2096643" y="35534"/>
                </a:lnTo>
                <a:lnTo>
                  <a:pt x="2104605" y="27571"/>
                </a:lnTo>
                <a:lnTo>
                  <a:pt x="2104605" y="7950"/>
                </a:lnTo>
                <a:lnTo>
                  <a:pt x="2096643" y="0"/>
                </a:lnTo>
                <a:close/>
              </a:path>
              <a:path w="2747010" h="35560">
                <a:moveTo>
                  <a:pt x="2025294" y="0"/>
                </a:moveTo>
                <a:lnTo>
                  <a:pt x="2005584" y="0"/>
                </a:lnTo>
                <a:lnTo>
                  <a:pt x="1997595" y="7950"/>
                </a:lnTo>
                <a:lnTo>
                  <a:pt x="1997595" y="27571"/>
                </a:lnTo>
                <a:lnTo>
                  <a:pt x="2005584" y="35534"/>
                </a:lnTo>
                <a:lnTo>
                  <a:pt x="2025294" y="35534"/>
                </a:lnTo>
                <a:lnTo>
                  <a:pt x="2033282" y="27571"/>
                </a:lnTo>
                <a:lnTo>
                  <a:pt x="2033282" y="7950"/>
                </a:lnTo>
                <a:lnTo>
                  <a:pt x="2025294" y="0"/>
                </a:lnTo>
                <a:close/>
              </a:path>
              <a:path w="2747010" h="35560">
                <a:moveTo>
                  <a:pt x="1953945" y="0"/>
                </a:moveTo>
                <a:lnTo>
                  <a:pt x="1934248" y="0"/>
                </a:lnTo>
                <a:lnTo>
                  <a:pt x="1926259" y="7950"/>
                </a:lnTo>
                <a:lnTo>
                  <a:pt x="1926259" y="27571"/>
                </a:lnTo>
                <a:lnTo>
                  <a:pt x="1934248" y="35534"/>
                </a:lnTo>
                <a:lnTo>
                  <a:pt x="1953945" y="35534"/>
                </a:lnTo>
                <a:lnTo>
                  <a:pt x="1961934" y="27571"/>
                </a:lnTo>
                <a:lnTo>
                  <a:pt x="1961921" y="7950"/>
                </a:lnTo>
                <a:lnTo>
                  <a:pt x="1953945" y="0"/>
                </a:lnTo>
                <a:close/>
              </a:path>
              <a:path w="2747010" h="35560">
                <a:moveTo>
                  <a:pt x="1882609" y="0"/>
                </a:moveTo>
                <a:lnTo>
                  <a:pt x="1862886" y="0"/>
                </a:lnTo>
                <a:lnTo>
                  <a:pt x="1854923" y="7950"/>
                </a:lnTo>
                <a:lnTo>
                  <a:pt x="1854923" y="27571"/>
                </a:lnTo>
                <a:lnTo>
                  <a:pt x="1862899" y="35534"/>
                </a:lnTo>
                <a:lnTo>
                  <a:pt x="1882609" y="35534"/>
                </a:lnTo>
                <a:lnTo>
                  <a:pt x="1890585" y="27571"/>
                </a:lnTo>
                <a:lnTo>
                  <a:pt x="1890585" y="7950"/>
                </a:lnTo>
                <a:lnTo>
                  <a:pt x="1882609" y="0"/>
                </a:lnTo>
                <a:close/>
              </a:path>
              <a:path w="2747010" h="35560">
                <a:moveTo>
                  <a:pt x="1811261" y="0"/>
                </a:moveTo>
                <a:lnTo>
                  <a:pt x="1791576" y="0"/>
                </a:lnTo>
                <a:lnTo>
                  <a:pt x="1783575" y="7950"/>
                </a:lnTo>
                <a:lnTo>
                  <a:pt x="1783575" y="27571"/>
                </a:lnTo>
                <a:lnTo>
                  <a:pt x="1791576" y="35534"/>
                </a:lnTo>
                <a:lnTo>
                  <a:pt x="1811261" y="35534"/>
                </a:lnTo>
                <a:lnTo>
                  <a:pt x="1819249" y="27571"/>
                </a:lnTo>
                <a:lnTo>
                  <a:pt x="1819249" y="7950"/>
                </a:lnTo>
                <a:lnTo>
                  <a:pt x="1811261" y="0"/>
                </a:lnTo>
                <a:close/>
              </a:path>
              <a:path w="2747010" h="35560">
                <a:moveTo>
                  <a:pt x="1739912" y="0"/>
                </a:moveTo>
                <a:lnTo>
                  <a:pt x="1720227" y="0"/>
                </a:lnTo>
                <a:lnTo>
                  <a:pt x="1712226" y="7950"/>
                </a:lnTo>
                <a:lnTo>
                  <a:pt x="1712226" y="27571"/>
                </a:lnTo>
                <a:lnTo>
                  <a:pt x="1720227" y="35534"/>
                </a:lnTo>
                <a:lnTo>
                  <a:pt x="1739912" y="35534"/>
                </a:lnTo>
                <a:lnTo>
                  <a:pt x="1747888" y="27571"/>
                </a:lnTo>
                <a:lnTo>
                  <a:pt x="1747888" y="7950"/>
                </a:lnTo>
                <a:lnTo>
                  <a:pt x="1739912" y="0"/>
                </a:lnTo>
                <a:close/>
              </a:path>
              <a:path w="2747010" h="35560">
                <a:moveTo>
                  <a:pt x="1668576" y="0"/>
                </a:moveTo>
                <a:lnTo>
                  <a:pt x="1648879" y="0"/>
                </a:lnTo>
                <a:lnTo>
                  <a:pt x="1640878" y="7950"/>
                </a:lnTo>
                <a:lnTo>
                  <a:pt x="1640878" y="27571"/>
                </a:lnTo>
                <a:lnTo>
                  <a:pt x="1648879" y="35534"/>
                </a:lnTo>
                <a:lnTo>
                  <a:pt x="1668576" y="35534"/>
                </a:lnTo>
                <a:lnTo>
                  <a:pt x="1676565" y="27571"/>
                </a:lnTo>
                <a:lnTo>
                  <a:pt x="1676565" y="7950"/>
                </a:lnTo>
                <a:lnTo>
                  <a:pt x="1668576" y="0"/>
                </a:lnTo>
                <a:close/>
              </a:path>
              <a:path w="2747010" h="35560">
                <a:moveTo>
                  <a:pt x="1597228" y="0"/>
                </a:moveTo>
                <a:lnTo>
                  <a:pt x="1577543" y="0"/>
                </a:lnTo>
                <a:lnTo>
                  <a:pt x="1569554" y="7950"/>
                </a:lnTo>
                <a:lnTo>
                  <a:pt x="1569554" y="27571"/>
                </a:lnTo>
                <a:lnTo>
                  <a:pt x="1577543" y="35534"/>
                </a:lnTo>
                <a:lnTo>
                  <a:pt x="1597228" y="35534"/>
                </a:lnTo>
                <a:lnTo>
                  <a:pt x="1605216" y="27571"/>
                </a:lnTo>
                <a:lnTo>
                  <a:pt x="1605216" y="7950"/>
                </a:lnTo>
                <a:lnTo>
                  <a:pt x="1597228" y="0"/>
                </a:lnTo>
                <a:close/>
              </a:path>
              <a:path w="2747010" h="35560">
                <a:moveTo>
                  <a:pt x="1525879" y="0"/>
                </a:moveTo>
                <a:lnTo>
                  <a:pt x="1506194" y="0"/>
                </a:lnTo>
                <a:lnTo>
                  <a:pt x="1498193" y="7950"/>
                </a:lnTo>
                <a:lnTo>
                  <a:pt x="1498193" y="27571"/>
                </a:lnTo>
                <a:lnTo>
                  <a:pt x="1506194" y="35534"/>
                </a:lnTo>
                <a:lnTo>
                  <a:pt x="1525879" y="35534"/>
                </a:lnTo>
                <a:lnTo>
                  <a:pt x="1533855" y="27571"/>
                </a:lnTo>
                <a:lnTo>
                  <a:pt x="1533855" y="7950"/>
                </a:lnTo>
                <a:lnTo>
                  <a:pt x="1525879" y="0"/>
                </a:lnTo>
                <a:close/>
              </a:path>
              <a:path w="2747010" h="35560">
                <a:moveTo>
                  <a:pt x="1454543" y="0"/>
                </a:moveTo>
                <a:lnTo>
                  <a:pt x="1434846" y="0"/>
                </a:lnTo>
                <a:lnTo>
                  <a:pt x="1426857" y="7950"/>
                </a:lnTo>
                <a:lnTo>
                  <a:pt x="1426857" y="27571"/>
                </a:lnTo>
                <a:lnTo>
                  <a:pt x="1434846" y="35534"/>
                </a:lnTo>
                <a:lnTo>
                  <a:pt x="1454543" y="35534"/>
                </a:lnTo>
                <a:lnTo>
                  <a:pt x="1462532" y="27571"/>
                </a:lnTo>
                <a:lnTo>
                  <a:pt x="1462532" y="7950"/>
                </a:lnTo>
                <a:lnTo>
                  <a:pt x="1454543" y="0"/>
                </a:lnTo>
                <a:close/>
              </a:path>
              <a:path w="2747010" h="35560">
                <a:moveTo>
                  <a:pt x="1383195" y="0"/>
                </a:moveTo>
                <a:lnTo>
                  <a:pt x="1363510" y="0"/>
                </a:lnTo>
                <a:lnTo>
                  <a:pt x="1355521" y="7950"/>
                </a:lnTo>
                <a:lnTo>
                  <a:pt x="1355521" y="27571"/>
                </a:lnTo>
                <a:lnTo>
                  <a:pt x="1363510" y="35534"/>
                </a:lnTo>
                <a:lnTo>
                  <a:pt x="1383195" y="35534"/>
                </a:lnTo>
                <a:lnTo>
                  <a:pt x="1391183" y="27571"/>
                </a:lnTo>
                <a:lnTo>
                  <a:pt x="1391183" y="7950"/>
                </a:lnTo>
                <a:lnTo>
                  <a:pt x="1383195" y="0"/>
                </a:lnTo>
                <a:close/>
              </a:path>
              <a:path w="2747010" h="35560">
                <a:moveTo>
                  <a:pt x="1311859" y="0"/>
                </a:moveTo>
                <a:lnTo>
                  <a:pt x="1292161" y="0"/>
                </a:lnTo>
                <a:lnTo>
                  <a:pt x="1284160" y="7950"/>
                </a:lnTo>
                <a:lnTo>
                  <a:pt x="1284160" y="27571"/>
                </a:lnTo>
                <a:lnTo>
                  <a:pt x="1292161" y="35534"/>
                </a:lnTo>
                <a:lnTo>
                  <a:pt x="1311846" y="35534"/>
                </a:lnTo>
                <a:lnTo>
                  <a:pt x="1319834" y="27571"/>
                </a:lnTo>
                <a:lnTo>
                  <a:pt x="1319834" y="7950"/>
                </a:lnTo>
                <a:lnTo>
                  <a:pt x="1311859" y="0"/>
                </a:lnTo>
                <a:close/>
              </a:path>
              <a:path w="2747010" h="35560">
                <a:moveTo>
                  <a:pt x="1240523" y="0"/>
                </a:moveTo>
                <a:lnTo>
                  <a:pt x="1220812" y="0"/>
                </a:lnTo>
                <a:lnTo>
                  <a:pt x="1212824" y="7950"/>
                </a:lnTo>
                <a:lnTo>
                  <a:pt x="1212824" y="27571"/>
                </a:lnTo>
                <a:lnTo>
                  <a:pt x="1220812" y="35534"/>
                </a:lnTo>
                <a:lnTo>
                  <a:pt x="1240523" y="35534"/>
                </a:lnTo>
                <a:lnTo>
                  <a:pt x="1248511" y="27571"/>
                </a:lnTo>
                <a:lnTo>
                  <a:pt x="1248511" y="7950"/>
                </a:lnTo>
                <a:lnTo>
                  <a:pt x="1240523" y="0"/>
                </a:lnTo>
                <a:close/>
              </a:path>
              <a:path w="2747010" h="35560">
                <a:moveTo>
                  <a:pt x="1169162" y="0"/>
                </a:moveTo>
                <a:lnTo>
                  <a:pt x="1149477" y="0"/>
                </a:lnTo>
                <a:lnTo>
                  <a:pt x="1141476" y="7950"/>
                </a:lnTo>
                <a:lnTo>
                  <a:pt x="1141476" y="27571"/>
                </a:lnTo>
                <a:lnTo>
                  <a:pt x="1149477" y="35534"/>
                </a:lnTo>
                <a:lnTo>
                  <a:pt x="1169162" y="35534"/>
                </a:lnTo>
                <a:lnTo>
                  <a:pt x="1177150" y="27571"/>
                </a:lnTo>
                <a:lnTo>
                  <a:pt x="1177150" y="7950"/>
                </a:lnTo>
                <a:lnTo>
                  <a:pt x="1169162" y="0"/>
                </a:lnTo>
                <a:close/>
              </a:path>
              <a:path w="2747010" h="35560">
                <a:moveTo>
                  <a:pt x="1097826" y="0"/>
                </a:moveTo>
                <a:lnTo>
                  <a:pt x="1078115" y="0"/>
                </a:lnTo>
                <a:lnTo>
                  <a:pt x="1070140" y="7950"/>
                </a:lnTo>
                <a:lnTo>
                  <a:pt x="1070140" y="27571"/>
                </a:lnTo>
                <a:lnTo>
                  <a:pt x="1078115" y="35534"/>
                </a:lnTo>
                <a:lnTo>
                  <a:pt x="1097826" y="35534"/>
                </a:lnTo>
                <a:lnTo>
                  <a:pt x="1105814" y="27571"/>
                </a:lnTo>
                <a:lnTo>
                  <a:pt x="1105814" y="7950"/>
                </a:lnTo>
                <a:lnTo>
                  <a:pt x="1097826" y="0"/>
                </a:lnTo>
                <a:close/>
              </a:path>
              <a:path w="2747010" h="35560">
                <a:moveTo>
                  <a:pt x="1026490" y="0"/>
                </a:moveTo>
                <a:lnTo>
                  <a:pt x="1006779" y="0"/>
                </a:lnTo>
                <a:lnTo>
                  <a:pt x="998804" y="7950"/>
                </a:lnTo>
                <a:lnTo>
                  <a:pt x="998804" y="27571"/>
                </a:lnTo>
                <a:lnTo>
                  <a:pt x="1006792" y="35534"/>
                </a:lnTo>
                <a:lnTo>
                  <a:pt x="1026490" y="35534"/>
                </a:lnTo>
                <a:lnTo>
                  <a:pt x="1034478" y="27571"/>
                </a:lnTo>
                <a:lnTo>
                  <a:pt x="1034478" y="7950"/>
                </a:lnTo>
                <a:lnTo>
                  <a:pt x="1026490" y="0"/>
                </a:lnTo>
                <a:close/>
              </a:path>
              <a:path w="2747010" h="35560">
                <a:moveTo>
                  <a:pt x="955128" y="0"/>
                </a:moveTo>
                <a:lnTo>
                  <a:pt x="935431" y="0"/>
                </a:lnTo>
                <a:lnTo>
                  <a:pt x="927468" y="7950"/>
                </a:lnTo>
                <a:lnTo>
                  <a:pt x="927468" y="27571"/>
                </a:lnTo>
                <a:lnTo>
                  <a:pt x="935431" y="35534"/>
                </a:lnTo>
                <a:lnTo>
                  <a:pt x="955128" y="35534"/>
                </a:lnTo>
                <a:lnTo>
                  <a:pt x="963129" y="27571"/>
                </a:lnTo>
                <a:lnTo>
                  <a:pt x="963129" y="7950"/>
                </a:lnTo>
                <a:lnTo>
                  <a:pt x="955128" y="0"/>
                </a:lnTo>
                <a:close/>
              </a:path>
              <a:path w="2747010" h="35560">
                <a:moveTo>
                  <a:pt x="883793" y="0"/>
                </a:moveTo>
                <a:lnTo>
                  <a:pt x="864082" y="0"/>
                </a:lnTo>
                <a:lnTo>
                  <a:pt x="856107" y="7950"/>
                </a:lnTo>
                <a:lnTo>
                  <a:pt x="856107" y="27571"/>
                </a:lnTo>
                <a:lnTo>
                  <a:pt x="864082" y="35534"/>
                </a:lnTo>
                <a:lnTo>
                  <a:pt x="883793" y="35534"/>
                </a:lnTo>
                <a:lnTo>
                  <a:pt x="891781" y="27571"/>
                </a:lnTo>
                <a:lnTo>
                  <a:pt x="891781" y="7950"/>
                </a:lnTo>
                <a:lnTo>
                  <a:pt x="883793" y="0"/>
                </a:lnTo>
                <a:close/>
              </a:path>
              <a:path w="2747010" h="35560">
                <a:moveTo>
                  <a:pt x="812457" y="0"/>
                </a:moveTo>
                <a:lnTo>
                  <a:pt x="792734" y="0"/>
                </a:lnTo>
                <a:lnTo>
                  <a:pt x="784771" y="7950"/>
                </a:lnTo>
                <a:lnTo>
                  <a:pt x="784771" y="27571"/>
                </a:lnTo>
                <a:lnTo>
                  <a:pt x="792734" y="35534"/>
                </a:lnTo>
                <a:lnTo>
                  <a:pt x="812457" y="35534"/>
                </a:lnTo>
                <a:lnTo>
                  <a:pt x="820445" y="27571"/>
                </a:lnTo>
                <a:lnTo>
                  <a:pt x="820445" y="7950"/>
                </a:lnTo>
                <a:lnTo>
                  <a:pt x="812457" y="0"/>
                </a:lnTo>
                <a:close/>
              </a:path>
              <a:path w="2747010" h="35560">
                <a:moveTo>
                  <a:pt x="741095" y="0"/>
                </a:moveTo>
                <a:lnTo>
                  <a:pt x="721410" y="0"/>
                </a:lnTo>
                <a:lnTo>
                  <a:pt x="713422" y="7950"/>
                </a:lnTo>
                <a:lnTo>
                  <a:pt x="713422" y="27571"/>
                </a:lnTo>
                <a:lnTo>
                  <a:pt x="721410" y="35534"/>
                </a:lnTo>
                <a:lnTo>
                  <a:pt x="741095" y="35534"/>
                </a:lnTo>
                <a:lnTo>
                  <a:pt x="749096" y="27571"/>
                </a:lnTo>
                <a:lnTo>
                  <a:pt x="749096" y="7950"/>
                </a:lnTo>
                <a:lnTo>
                  <a:pt x="741095" y="0"/>
                </a:lnTo>
                <a:close/>
              </a:path>
              <a:path w="2747010" h="35560">
                <a:moveTo>
                  <a:pt x="669759" y="0"/>
                </a:moveTo>
                <a:lnTo>
                  <a:pt x="650062" y="0"/>
                </a:lnTo>
                <a:lnTo>
                  <a:pt x="642086" y="7950"/>
                </a:lnTo>
                <a:lnTo>
                  <a:pt x="642086" y="27571"/>
                </a:lnTo>
                <a:lnTo>
                  <a:pt x="650062" y="35534"/>
                </a:lnTo>
                <a:lnTo>
                  <a:pt x="669759" y="35534"/>
                </a:lnTo>
                <a:lnTo>
                  <a:pt x="677748" y="27571"/>
                </a:lnTo>
                <a:lnTo>
                  <a:pt x="677748" y="7950"/>
                </a:lnTo>
                <a:lnTo>
                  <a:pt x="669759" y="0"/>
                </a:lnTo>
                <a:close/>
              </a:path>
              <a:path w="2747010" h="35560">
                <a:moveTo>
                  <a:pt x="598424" y="0"/>
                </a:moveTo>
                <a:lnTo>
                  <a:pt x="578726" y="0"/>
                </a:lnTo>
                <a:lnTo>
                  <a:pt x="570738" y="7950"/>
                </a:lnTo>
                <a:lnTo>
                  <a:pt x="570738" y="27571"/>
                </a:lnTo>
                <a:lnTo>
                  <a:pt x="578726" y="35534"/>
                </a:lnTo>
                <a:lnTo>
                  <a:pt x="598424" y="35534"/>
                </a:lnTo>
                <a:lnTo>
                  <a:pt x="606399" y="27571"/>
                </a:lnTo>
                <a:lnTo>
                  <a:pt x="606399" y="7950"/>
                </a:lnTo>
                <a:lnTo>
                  <a:pt x="598424" y="0"/>
                </a:lnTo>
                <a:close/>
              </a:path>
              <a:path w="2747010" h="35560">
                <a:moveTo>
                  <a:pt x="527075" y="0"/>
                </a:moveTo>
                <a:lnTo>
                  <a:pt x="507390" y="0"/>
                </a:lnTo>
                <a:lnTo>
                  <a:pt x="499389" y="7950"/>
                </a:lnTo>
                <a:lnTo>
                  <a:pt x="499389" y="27571"/>
                </a:lnTo>
                <a:lnTo>
                  <a:pt x="507390" y="35534"/>
                </a:lnTo>
                <a:lnTo>
                  <a:pt x="527075" y="35534"/>
                </a:lnTo>
                <a:lnTo>
                  <a:pt x="535063" y="27571"/>
                </a:lnTo>
                <a:lnTo>
                  <a:pt x="535063" y="7950"/>
                </a:lnTo>
                <a:lnTo>
                  <a:pt x="527075" y="0"/>
                </a:lnTo>
                <a:close/>
              </a:path>
              <a:path w="2747010" h="35560">
                <a:moveTo>
                  <a:pt x="455726" y="0"/>
                </a:moveTo>
                <a:lnTo>
                  <a:pt x="436029" y="0"/>
                </a:lnTo>
                <a:lnTo>
                  <a:pt x="428040" y="7950"/>
                </a:lnTo>
                <a:lnTo>
                  <a:pt x="428040" y="27571"/>
                </a:lnTo>
                <a:lnTo>
                  <a:pt x="436029" y="35534"/>
                </a:lnTo>
                <a:lnTo>
                  <a:pt x="455726" y="35534"/>
                </a:lnTo>
                <a:lnTo>
                  <a:pt x="463715" y="27571"/>
                </a:lnTo>
                <a:lnTo>
                  <a:pt x="463715" y="7950"/>
                </a:lnTo>
                <a:lnTo>
                  <a:pt x="455726" y="0"/>
                </a:lnTo>
                <a:close/>
              </a:path>
              <a:path w="2747010" h="35560">
                <a:moveTo>
                  <a:pt x="384390" y="0"/>
                </a:moveTo>
                <a:lnTo>
                  <a:pt x="364693" y="0"/>
                </a:lnTo>
                <a:lnTo>
                  <a:pt x="356704" y="7950"/>
                </a:lnTo>
                <a:lnTo>
                  <a:pt x="356704" y="27571"/>
                </a:lnTo>
                <a:lnTo>
                  <a:pt x="364693" y="35534"/>
                </a:lnTo>
                <a:lnTo>
                  <a:pt x="384390" y="35534"/>
                </a:lnTo>
                <a:lnTo>
                  <a:pt x="392379" y="27571"/>
                </a:lnTo>
                <a:lnTo>
                  <a:pt x="392379" y="7950"/>
                </a:lnTo>
                <a:lnTo>
                  <a:pt x="384390" y="0"/>
                </a:lnTo>
                <a:close/>
              </a:path>
              <a:path w="2747010" h="35560">
                <a:moveTo>
                  <a:pt x="313055" y="0"/>
                </a:moveTo>
                <a:lnTo>
                  <a:pt x="293357" y="0"/>
                </a:lnTo>
                <a:lnTo>
                  <a:pt x="285369" y="7950"/>
                </a:lnTo>
                <a:lnTo>
                  <a:pt x="285369" y="27571"/>
                </a:lnTo>
                <a:lnTo>
                  <a:pt x="293357" y="35534"/>
                </a:lnTo>
                <a:lnTo>
                  <a:pt x="313055" y="35534"/>
                </a:lnTo>
                <a:lnTo>
                  <a:pt x="321030" y="27571"/>
                </a:lnTo>
                <a:lnTo>
                  <a:pt x="321030" y="7950"/>
                </a:lnTo>
                <a:lnTo>
                  <a:pt x="313055" y="0"/>
                </a:lnTo>
                <a:close/>
              </a:path>
              <a:path w="2747010" h="35560">
                <a:moveTo>
                  <a:pt x="241706" y="0"/>
                </a:moveTo>
                <a:lnTo>
                  <a:pt x="221996" y="0"/>
                </a:lnTo>
                <a:lnTo>
                  <a:pt x="214033" y="7950"/>
                </a:lnTo>
                <a:lnTo>
                  <a:pt x="214033" y="27571"/>
                </a:lnTo>
                <a:lnTo>
                  <a:pt x="221996" y="35534"/>
                </a:lnTo>
                <a:lnTo>
                  <a:pt x="241706" y="35534"/>
                </a:lnTo>
                <a:lnTo>
                  <a:pt x="249681" y="27571"/>
                </a:lnTo>
                <a:lnTo>
                  <a:pt x="249681" y="7950"/>
                </a:lnTo>
                <a:lnTo>
                  <a:pt x="241706" y="0"/>
                </a:lnTo>
                <a:close/>
              </a:path>
              <a:path w="2747010" h="35560">
                <a:moveTo>
                  <a:pt x="170370" y="0"/>
                </a:moveTo>
                <a:lnTo>
                  <a:pt x="150660" y="0"/>
                </a:lnTo>
                <a:lnTo>
                  <a:pt x="142684" y="7950"/>
                </a:lnTo>
                <a:lnTo>
                  <a:pt x="142684" y="27571"/>
                </a:lnTo>
                <a:lnTo>
                  <a:pt x="150660" y="35534"/>
                </a:lnTo>
                <a:lnTo>
                  <a:pt x="170370" y="35534"/>
                </a:lnTo>
                <a:lnTo>
                  <a:pt x="178358" y="27571"/>
                </a:lnTo>
                <a:lnTo>
                  <a:pt x="178358" y="7950"/>
                </a:lnTo>
                <a:lnTo>
                  <a:pt x="170370" y="0"/>
                </a:lnTo>
                <a:close/>
              </a:path>
              <a:path w="2747010" h="35560">
                <a:moveTo>
                  <a:pt x="99021" y="0"/>
                </a:moveTo>
                <a:lnTo>
                  <a:pt x="79311" y="0"/>
                </a:lnTo>
                <a:lnTo>
                  <a:pt x="71323" y="7950"/>
                </a:lnTo>
                <a:lnTo>
                  <a:pt x="71323" y="27571"/>
                </a:lnTo>
                <a:lnTo>
                  <a:pt x="79311" y="35534"/>
                </a:lnTo>
                <a:lnTo>
                  <a:pt x="99021" y="35534"/>
                </a:lnTo>
                <a:lnTo>
                  <a:pt x="107022" y="27571"/>
                </a:lnTo>
                <a:lnTo>
                  <a:pt x="107022" y="7950"/>
                </a:lnTo>
                <a:lnTo>
                  <a:pt x="99021" y="0"/>
                </a:lnTo>
                <a:close/>
              </a:path>
              <a:path w="2747010" h="35560">
                <a:moveTo>
                  <a:pt x="27673" y="0"/>
                </a:moveTo>
                <a:lnTo>
                  <a:pt x="7962" y="0"/>
                </a:lnTo>
                <a:lnTo>
                  <a:pt x="0" y="7950"/>
                </a:lnTo>
                <a:lnTo>
                  <a:pt x="0" y="27571"/>
                </a:lnTo>
                <a:lnTo>
                  <a:pt x="7962" y="35534"/>
                </a:lnTo>
                <a:lnTo>
                  <a:pt x="27673" y="35534"/>
                </a:lnTo>
                <a:lnTo>
                  <a:pt x="35661" y="27571"/>
                </a:lnTo>
                <a:lnTo>
                  <a:pt x="35661" y="7950"/>
                </a:lnTo>
                <a:lnTo>
                  <a:pt x="27673" y="0"/>
                </a:lnTo>
                <a:close/>
              </a:path>
            </a:pathLst>
          </a:custGeom>
          <a:solidFill>
            <a:srgbClr val="3F271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bk object 71"/>
          <p:cNvSpPr/>
          <p:nvPr/>
        </p:nvSpPr>
        <p:spPr>
          <a:xfrm>
            <a:off x="2866899" y="4623585"/>
            <a:ext cx="36195" cy="1097915"/>
          </a:xfrm>
          <a:custGeom>
            <a:avLst/>
            <a:gdLst/>
            <a:ahLst/>
            <a:cxnLst/>
            <a:rect l="l" t="t" r="r" b="b"/>
            <a:pathLst>
              <a:path w="36194" h="1097914">
                <a:moveTo>
                  <a:pt x="27660" y="1062139"/>
                </a:moveTo>
                <a:lnTo>
                  <a:pt x="7988" y="1062139"/>
                </a:lnTo>
                <a:lnTo>
                  <a:pt x="0" y="1070051"/>
                </a:lnTo>
                <a:lnTo>
                  <a:pt x="0" y="1089609"/>
                </a:lnTo>
                <a:lnTo>
                  <a:pt x="7988" y="1097533"/>
                </a:lnTo>
                <a:lnTo>
                  <a:pt x="27660" y="1097533"/>
                </a:lnTo>
                <a:lnTo>
                  <a:pt x="35636" y="1089609"/>
                </a:lnTo>
                <a:lnTo>
                  <a:pt x="35636" y="1070051"/>
                </a:lnTo>
                <a:lnTo>
                  <a:pt x="27660" y="1062139"/>
                </a:lnTo>
                <a:close/>
              </a:path>
              <a:path w="36194" h="1097914">
                <a:moveTo>
                  <a:pt x="27660" y="991336"/>
                </a:moveTo>
                <a:lnTo>
                  <a:pt x="7988" y="991336"/>
                </a:lnTo>
                <a:lnTo>
                  <a:pt x="0" y="999248"/>
                </a:lnTo>
                <a:lnTo>
                  <a:pt x="0" y="1018793"/>
                </a:lnTo>
                <a:lnTo>
                  <a:pt x="7988" y="1026731"/>
                </a:lnTo>
                <a:lnTo>
                  <a:pt x="27660" y="1026731"/>
                </a:lnTo>
                <a:lnTo>
                  <a:pt x="35636" y="1018793"/>
                </a:lnTo>
                <a:lnTo>
                  <a:pt x="35636" y="999248"/>
                </a:lnTo>
                <a:lnTo>
                  <a:pt x="27660" y="991336"/>
                </a:lnTo>
                <a:close/>
              </a:path>
              <a:path w="36194" h="1097914">
                <a:moveTo>
                  <a:pt x="27660" y="920521"/>
                </a:moveTo>
                <a:lnTo>
                  <a:pt x="7988" y="920521"/>
                </a:lnTo>
                <a:lnTo>
                  <a:pt x="0" y="928433"/>
                </a:lnTo>
                <a:lnTo>
                  <a:pt x="0" y="947991"/>
                </a:lnTo>
                <a:lnTo>
                  <a:pt x="7988" y="955916"/>
                </a:lnTo>
                <a:lnTo>
                  <a:pt x="27660" y="955916"/>
                </a:lnTo>
                <a:lnTo>
                  <a:pt x="35636" y="947991"/>
                </a:lnTo>
                <a:lnTo>
                  <a:pt x="35623" y="928433"/>
                </a:lnTo>
                <a:lnTo>
                  <a:pt x="27660" y="920521"/>
                </a:lnTo>
                <a:close/>
              </a:path>
              <a:path w="36194" h="1097914">
                <a:moveTo>
                  <a:pt x="27660" y="849718"/>
                </a:moveTo>
                <a:lnTo>
                  <a:pt x="7988" y="849718"/>
                </a:lnTo>
                <a:lnTo>
                  <a:pt x="0" y="857643"/>
                </a:lnTo>
                <a:lnTo>
                  <a:pt x="0" y="877176"/>
                </a:lnTo>
                <a:lnTo>
                  <a:pt x="7988" y="885113"/>
                </a:lnTo>
                <a:lnTo>
                  <a:pt x="27660" y="885113"/>
                </a:lnTo>
                <a:lnTo>
                  <a:pt x="35636" y="877176"/>
                </a:lnTo>
                <a:lnTo>
                  <a:pt x="35636" y="857643"/>
                </a:lnTo>
                <a:lnTo>
                  <a:pt x="27660" y="849718"/>
                </a:lnTo>
                <a:close/>
              </a:path>
              <a:path w="36194" h="1097914">
                <a:moveTo>
                  <a:pt x="27660" y="778890"/>
                </a:moveTo>
                <a:lnTo>
                  <a:pt x="7988" y="778890"/>
                </a:lnTo>
                <a:lnTo>
                  <a:pt x="0" y="786815"/>
                </a:lnTo>
                <a:lnTo>
                  <a:pt x="0" y="806361"/>
                </a:lnTo>
                <a:lnTo>
                  <a:pt x="7988" y="814311"/>
                </a:lnTo>
                <a:lnTo>
                  <a:pt x="27660" y="814311"/>
                </a:lnTo>
                <a:lnTo>
                  <a:pt x="35636" y="806361"/>
                </a:lnTo>
                <a:lnTo>
                  <a:pt x="35636" y="786815"/>
                </a:lnTo>
                <a:lnTo>
                  <a:pt x="27660" y="778890"/>
                </a:lnTo>
                <a:close/>
              </a:path>
              <a:path w="36194" h="1097914">
                <a:moveTo>
                  <a:pt x="27660" y="708075"/>
                </a:moveTo>
                <a:lnTo>
                  <a:pt x="7988" y="708075"/>
                </a:lnTo>
                <a:lnTo>
                  <a:pt x="0" y="716013"/>
                </a:lnTo>
                <a:lnTo>
                  <a:pt x="0" y="735558"/>
                </a:lnTo>
                <a:lnTo>
                  <a:pt x="7988" y="743496"/>
                </a:lnTo>
                <a:lnTo>
                  <a:pt x="27660" y="743496"/>
                </a:lnTo>
                <a:lnTo>
                  <a:pt x="35636" y="735558"/>
                </a:lnTo>
                <a:lnTo>
                  <a:pt x="35636" y="716013"/>
                </a:lnTo>
                <a:lnTo>
                  <a:pt x="27660" y="708075"/>
                </a:lnTo>
                <a:close/>
              </a:path>
              <a:path w="36194" h="1097914">
                <a:moveTo>
                  <a:pt x="27660" y="637273"/>
                </a:moveTo>
                <a:lnTo>
                  <a:pt x="7988" y="637273"/>
                </a:lnTo>
                <a:lnTo>
                  <a:pt x="0" y="645210"/>
                </a:lnTo>
                <a:lnTo>
                  <a:pt x="0" y="664743"/>
                </a:lnTo>
                <a:lnTo>
                  <a:pt x="7988" y="672693"/>
                </a:lnTo>
                <a:lnTo>
                  <a:pt x="27660" y="672693"/>
                </a:lnTo>
                <a:lnTo>
                  <a:pt x="35636" y="664743"/>
                </a:lnTo>
                <a:lnTo>
                  <a:pt x="35636" y="645210"/>
                </a:lnTo>
                <a:lnTo>
                  <a:pt x="27660" y="637273"/>
                </a:lnTo>
                <a:close/>
              </a:path>
              <a:path w="36194" h="1097914">
                <a:moveTo>
                  <a:pt x="27660" y="566470"/>
                </a:moveTo>
                <a:lnTo>
                  <a:pt x="7988" y="566470"/>
                </a:lnTo>
                <a:lnTo>
                  <a:pt x="0" y="574395"/>
                </a:lnTo>
                <a:lnTo>
                  <a:pt x="0" y="593940"/>
                </a:lnTo>
                <a:lnTo>
                  <a:pt x="7988" y="601878"/>
                </a:lnTo>
                <a:lnTo>
                  <a:pt x="27660" y="601878"/>
                </a:lnTo>
                <a:lnTo>
                  <a:pt x="35636" y="593940"/>
                </a:lnTo>
                <a:lnTo>
                  <a:pt x="35623" y="574395"/>
                </a:lnTo>
                <a:lnTo>
                  <a:pt x="27660" y="566470"/>
                </a:lnTo>
                <a:close/>
              </a:path>
              <a:path w="36194" h="1097914">
                <a:moveTo>
                  <a:pt x="27660" y="495655"/>
                </a:moveTo>
                <a:lnTo>
                  <a:pt x="7988" y="495655"/>
                </a:lnTo>
                <a:lnTo>
                  <a:pt x="0" y="503593"/>
                </a:lnTo>
                <a:lnTo>
                  <a:pt x="0" y="523138"/>
                </a:lnTo>
                <a:lnTo>
                  <a:pt x="7988" y="531063"/>
                </a:lnTo>
                <a:lnTo>
                  <a:pt x="27660" y="531063"/>
                </a:lnTo>
                <a:lnTo>
                  <a:pt x="35636" y="523138"/>
                </a:lnTo>
                <a:lnTo>
                  <a:pt x="35636" y="503593"/>
                </a:lnTo>
                <a:lnTo>
                  <a:pt x="27660" y="495655"/>
                </a:lnTo>
                <a:close/>
              </a:path>
              <a:path w="36194" h="1097914">
                <a:moveTo>
                  <a:pt x="27660" y="424853"/>
                </a:moveTo>
                <a:lnTo>
                  <a:pt x="7988" y="424853"/>
                </a:lnTo>
                <a:lnTo>
                  <a:pt x="0" y="432765"/>
                </a:lnTo>
                <a:lnTo>
                  <a:pt x="0" y="452323"/>
                </a:lnTo>
                <a:lnTo>
                  <a:pt x="7988" y="460260"/>
                </a:lnTo>
                <a:lnTo>
                  <a:pt x="27660" y="460260"/>
                </a:lnTo>
                <a:lnTo>
                  <a:pt x="35623" y="452323"/>
                </a:lnTo>
                <a:lnTo>
                  <a:pt x="35636" y="432765"/>
                </a:lnTo>
                <a:lnTo>
                  <a:pt x="27660" y="424853"/>
                </a:lnTo>
                <a:close/>
              </a:path>
              <a:path w="36194" h="1097914">
                <a:moveTo>
                  <a:pt x="27660" y="354037"/>
                </a:moveTo>
                <a:lnTo>
                  <a:pt x="7988" y="354037"/>
                </a:lnTo>
                <a:lnTo>
                  <a:pt x="0" y="361962"/>
                </a:lnTo>
                <a:lnTo>
                  <a:pt x="0" y="381520"/>
                </a:lnTo>
                <a:lnTo>
                  <a:pt x="7988" y="389445"/>
                </a:lnTo>
                <a:lnTo>
                  <a:pt x="27660" y="389445"/>
                </a:lnTo>
                <a:lnTo>
                  <a:pt x="35636" y="381520"/>
                </a:lnTo>
                <a:lnTo>
                  <a:pt x="35636" y="361962"/>
                </a:lnTo>
                <a:lnTo>
                  <a:pt x="27660" y="354037"/>
                </a:lnTo>
                <a:close/>
              </a:path>
              <a:path w="36194" h="1097914">
                <a:moveTo>
                  <a:pt x="27660" y="283222"/>
                </a:moveTo>
                <a:lnTo>
                  <a:pt x="7988" y="283222"/>
                </a:lnTo>
                <a:lnTo>
                  <a:pt x="0" y="291160"/>
                </a:lnTo>
                <a:lnTo>
                  <a:pt x="0" y="310705"/>
                </a:lnTo>
                <a:lnTo>
                  <a:pt x="7988" y="318642"/>
                </a:lnTo>
                <a:lnTo>
                  <a:pt x="27660" y="318642"/>
                </a:lnTo>
                <a:lnTo>
                  <a:pt x="35636" y="310705"/>
                </a:lnTo>
                <a:lnTo>
                  <a:pt x="35636" y="291160"/>
                </a:lnTo>
                <a:lnTo>
                  <a:pt x="27660" y="283222"/>
                </a:lnTo>
                <a:close/>
              </a:path>
              <a:path w="36194" h="1097914">
                <a:moveTo>
                  <a:pt x="27660" y="212420"/>
                </a:moveTo>
                <a:lnTo>
                  <a:pt x="7988" y="212420"/>
                </a:lnTo>
                <a:lnTo>
                  <a:pt x="0" y="220344"/>
                </a:lnTo>
                <a:lnTo>
                  <a:pt x="0" y="239890"/>
                </a:lnTo>
                <a:lnTo>
                  <a:pt x="7988" y="247827"/>
                </a:lnTo>
                <a:lnTo>
                  <a:pt x="27660" y="247827"/>
                </a:lnTo>
                <a:lnTo>
                  <a:pt x="35636" y="239890"/>
                </a:lnTo>
                <a:lnTo>
                  <a:pt x="35636" y="220344"/>
                </a:lnTo>
                <a:lnTo>
                  <a:pt x="27660" y="212420"/>
                </a:lnTo>
                <a:close/>
              </a:path>
              <a:path w="36194" h="1097914">
                <a:moveTo>
                  <a:pt x="27660" y="141604"/>
                </a:moveTo>
                <a:lnTo>
                  <a:pt x="7988" y="141604"/>
                </a:lnTo>
                <a:lnTo>
                  <a:pt x="0" y="149542"/>
                </a:lnTo>
                <a:lnTo>
                  <a:pt x="0" y="169075"/>
                </a:lnTo>
                <a:lnTo>
                  <a:pt x="7988" y="177012"/>
                </a:lnTo>
                <a:lnTo>
                  <a:pt x="27660" y="177012"/>
                </a:lnTo>
                <a:lnTo>
                  <a:pt x="35636" y="169075"/>
                </a:lnTo>
                <a:lnTo>
                  <a:pt x="35636" y="149542"/>
                </a:lnTo>
                <a:lnTo>
                  <a:pt x="27660" y="141604"/>
                </a:lnTo>
                <a:close/>
              </a:path>
              <a:path w="36194" h="1097914">
                <a:moveTo>
                  <a:pt x="27660" y="70789"/>
                </a:moveTo>
                <a:lnTo>
                  <a:pt x="7988" y="70789"/>
                </a:lnTo>
                <a:lnTo>
                  <a:pt x="0" y="78727"/>
                </a:lnTo>
                <a:lnTo>
                  <a:pt x="0" y="98259"/>
                </a:lnTo>
                <a:lnTo>
                  <a:pt x="7988" y="106210"/>
                </a:lnTo>
                <a:lnTo>
                  <a:pt x="27660" y="106210"/>
                </a:lnTo>
                <a:lnTo>
                  <a:pt x="35636" y="98259"/>
                </a:lnTo>
                <a:lnTo>
                  <a:pt x="35636" y="78727"/>
                </a:lnTo>
                <a:lnTo>
                  <a:pt x="27660" y="70789"/>
                </a:lnTo>
                <a:close/>
              </a:path>
              <a:path w="36194" h="1097914">
                <a:moveTo>
                  <a:pt x="27660" y="0"/>
                </a:moveTo>
                <a:lnTo>
                  <a:pt x="7988" y="0"/>
                </a:lnTo>
                <a:lnTo>
                  <a:pt x="0" y="7912"/>
                </a:lnTo>
                <a:lnTo>
                  <a:pt x="0" y="27457"/>
                </a:lnTo>
                <a:lnTo>
                  <a:pt x="7988" y="35394"/>
                </a:lnTo>
                <a:lnTo>
                  <a:pt x="27660" y="35394"/>
                </a:lnTo>
                <a:lnTo>
                  <a:pt x="35636" y="27457"/>
                </a:lnTo>
                <a:lnTo>
                  <a:pt x="35636" y="7912"/>
                </a:lnTo>
                <a:lnTo>
                  <a:pt x="27660" y="0"/>
                </a:lnTo>
                <a:close/>
              </a:path>
            </a:pathLst>
          </a:custGeom>
          <a:solidFill>
            <a:srgbClr val="3F271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bk object 72"/>
          <p:cNvSpPr/>
          <p:nvPr/>
        </p:nvSpPr>
        <p:spPr>
          <a:xfrm>
            <a:off x="2968273" y="4929616"/>
            <a:ext cx="1403985" cy="35560"/>
          </a:xfrm>
          <a:custGeom>
            <a:avLst/>
            <a:gdLst/>
            <a:ahLst/>
            <a:cxnLst/>
            <a:rect l="l" t="t" r="r" b="b"/>
            <a:pathLst>
              <a:path w="1403985" h="35560">
                <a:moveTo>
                  <a:pt x="100977" y="0"/>
                </a:moveTo>
                <a:lnTo>
                  <a:pt x="81127" y="0"/>
                </a:lnTo>
                <a:lnTo>
                  <a:pt x="73063" y="7975"/>
                </a:lnTo>
                <a:lnTo>
                  <a:pt x="73063" y="27584"/>
                </a:lnTo>
                <a:lnTo>
                  <a:pt x="81127" y="35547"/>
                </a:lnTo>
                <a:lnTo>
                  <a:pt x="100977" y="35547"/>
                </a:lnTo>
                <a:lnTo>
                  <a:pt x="109042" y="27584"/>
                </a:lnTo>
                <a:lnTo>
                  <a:pt x="109042" y="7975"/>
                </a:lnTo>
                <a:lnTo>
                  <a:pt x="100977" y="0"/>
                </a:lnTo>
                <a:close/>
              </a:path>
              <a:path w="1403985" h="35560">
                <a:moveTo>
                  <a:pt x="172885" y="0"/>
                </a:moveTo>
                <a:lnTo>
                  <a:pt x="153035" y="0"/>
                </a:lnTo>
                <a:lnTo>
                  <a:pt x="144983" y="7975"/>
                </a:lnTo>
                <a:lnTo>
                  <a:pt x="144983" y="27584"/>
                </a:lnTo>
                <a:lnTo>
                  <a:pt x="153035" y="35547"/>
                </a:lnTo>
                <a:lnTo>
                  <a:pt x="172885" y="35547"/>
                </a:lnTo>
                <a:lnTo>
                  <a:pt x="180936" y="27584"/>
                </a:lnTo>
                <a:lnTo>
                  <a:pt x="180936" y="7975"/>
                </a:lnTo>
                <a:lnTo>
                  <a:pt x="172885" y="0"/>
                </a:lnTo>
                <a:close/>
              </a:path>
              <a:path w="1403985" h="35560">
                <a:moveTo>
                  <a:pt x="244805" y="0"/>
                </a:moveTo>
                <a:lnTo>
                  <a:pt x="224942" y="0"/>
                </a:lnTo>
                <a:lnTo>
                  <a:pt x="216890" y="7975"/>
                </a:lnTo>
                <a:lnTo>
                  <a:pt x="216890" y="27584"/>
                </a:lnTo>
                <a:lnTo>
                  <a:pt x="224942" y="35547"/>
                </a:lnTo>
                <a:lnTo>
                  <a:pt x="244805" y="35547"/>
                </a:lnTo>
                <a:lnTo>
                  <a:pt x="252857" y="27584"/>
                </a:lnTo>
                <a:lnTo>
                  <a:pt x="252857" y="7975"/>
                </a:lnTo>
                <a:lnTo>
                  <a:pt x="244805" y="0"/>
                </a:lnTo>
                <a:close/>
              </a:path>
              <a:path w="1403985" h="35560">
                <a:moveTo>
                  <a:pt x="316699" y="0"/>
                </a:moveTo>
                <a:lnTo>
                  <a:pt x="296849" y="0"/>
                </a:lnTo>
                <a:lnTo>
                  <a:pt x="288785" y="7975"/>
                </a:lnTo>
                <a:lnTo>
                  <a:pt x="288785" y="27584"/>
                </a:lnTo>
                <a:lnTo>
                  <a:pt x="296849" y="35547"/>
                </a:lnTo>
                <a:lnTo>
                  <a:pt x="316699" y="35547"/>
                </a:lnTo>
                <a:lnTo>
                  <a:pt x="324764" y="27584"/>
                </a:lnTo>
                <a:lnTo>
                  <a:pt x="324764" y="7975"/>
                </a:lnTo>
                <a:lnTo>
                  <a:pt x="316699" y="0"/>
                </a:lnTo>
                <a:close/>
              </a:path>
              <a:path w="1403985" h="35560">
                <a:moveTo>
                  <a:pt x="388607" y="0"/>
                </a:moveTo>
                <a:lnTo>
                  <a:pt x="368757" y="0"/>
                </a:lnTo>
                <a:lnTo>
                  <a:pt x="360705" y="7975"/>
                </a:lnTo>
                <a:lnTo>
                  <a:pt x="360705" y="27584"/>
                </a:lnTo>
                <a:lnTo>
                  <a:pt x="368769" y="35547"/>
                </a:lnTo>
                <a:lnTo>
                  <a:pt x="388607" y="35547"/>
                </a:lnTo>
                <a:lnTo>
                  <a:pt x="396659" y="27584"/>
                </a:lnTo>
                <a:lnTo>
                  <a:pt x="396659" y="7975"/>
                </a:lnTo>
                <a:lnTo>
                  <a:pt x="388607" y="0"/>
                </a:lnTo>
                <a:close/>
              </a:path>
              <a:path w="1403985" h="35560">
                <a:moveTo>
                  <a:pt x="460514" y="0"/>
                </a:moveTo>
                <a:lnTo>
                  <a:pt x="440664" y="0"/>
                </a:lnTo>
                <a:lnTo>
                  <a:pt x="432612" y="7975"/>
                </a:lnTo>
                <a:lnTo>
                  <a:pt x="432612" y="27584"/>
                </a:lnTo>
                <a:lnTo>
                  <a:pt x="440677" y="35547"/>
                </a:lnTo>
                <a:lnTo>
                  <a:pt x="460514" y="35547"/>
                </a:lnTo>
                <a:lnTo>
                  <a:pt x="468579" y="27584"/>
                </a:lnTo>
                <a:lnTo>
                  <a:pt x="468579" y="7975"/>
                </a:lnTo>
                <a:lnTo>
                  <a:pt x="460514" y="0"/>
                </a:lnTo>
                <a:close/>
              </a:path>
              <a:path w="1403985" h="35560">
                <a:moveTo>
                  <a:pt x="532422" y="0"/>
                </a:moveTo>
                <a:lnTo>
                  <a:pt x="512559" y="0"/>
                </a:lnTo>
                <a:lnTo>
                  <a:pt x="504520" y="7975"/>
                </a:lnTo>
                <a:lnTo>
                  <a:pt x="504507" y="27584"/>
                </a:lnTo>
                <a:lnTo>
                  <a:pt x="512559" y="35547"/>
                </a:lnTo>
                <a:lnTo>
                  <a:pt x="532422" y="35547"/>
                </a:lnTo>
                <a:lnTo>
                  <a:pt x="540473" y="27584"/>
                </a:lnTo>
                <a:lnTo>
                  <a:pt x="540473" y="7975"/>
                </a:lnTo>
                <a:lnTo>
                  <a:pt x="532422" y="0"/>
                </a:lnTo>
                <a:close/>
              </a:path>
              <a:path w="1403985" h="35560">
                <a:moveTo>
                  <a:pt x="604342" y="0"/>
                </a:moveTo>
                <a:lnTo>
                  <a:pt x="584479" y="0"/>
                </a:lnTo>
                <a:lnTo>
                  <a:pt x="576440" y="7975"/>
                </a:lnTo>
                <a:lnTo>
                  <a:pt x="576440" y="27584"/>
                </a:lnTo>
                <a:lnTo>
                  <a:pt x="584479" y="35547"/>
                </a:lnTo>
                <a:lnTo>
                  <a:pt x="604342" y="35547"/>
                </a:lnTo>
                <a:lnTo>
                  <a:pt x="612381" y="27584"/>
                </a:lnTo>
                <a:lnTo>
                  <a:pt x="612381" y="7975"/>
                </a:lnTo>
                <a:lnTo>
                  <a:pt x="604342" y="0"/>
                </a:lnTo>
                <a:close/>
              </a:path>
              <a:path w="1403985" h="35560">
                <a:moveTo>
                  <a:pt x="676236" y="0"/>
                </a:moveTo>
                <a:lnTo>
                  <a:pt x="656399" y="0"/>
                </a:lnTo>
                <a:lnTo>
                  <a:pt x="648335" y="7975"/>
                </a:lnTo>
                <a:lnTo>
                  <a:pt x="648335" y="27584"/>
                </a:lnTo>
                <a:lnTo>
                  <a:pt x="656399" y="35547"/>
                </a:lnTo>
                <a:lnTo>
                  <a:pt x="676236" y="35547"/>
                </a:lnTo>
                <a:lnTo>
                  <a:pt x="684301" y="27584"/>
                </a:lnTo>
                <a:lnTo>
                  <a:pt x="684301" y="7975"/>
                </a:lnTo>
                <a:lnTo>
                  <a:pt x="676236" y="0"/>
                </a:lnTo>
                <a:close/>
              </a:path>
              <a:path w="1403985" h="35560">
                <a:moveTo>
                  <a:pt x="748157" y="0"/>
                </a:moveTo>
                <a:lnTo>
                  <a:pt x="728294" y="0"/>
                </a:lnTo>
                <a:lnTo>
                  <a:pt x="720242" y="7975"/>
                </a:lnTo>
                <a:lnTo>
                  <a:pt x="720242" y="27584"/>
                </a:lnTo>
                <a:lnTo>
                  <a:pt x="728294" y="35547"/>
                </a:lnTo>
                <a:lnTo>
                  <a:pt x="748157" y="35547"/>
                </a:lnTo>
                <a:lnTo>
                  <a:pt x="756208" y="27584"/>
                </a:lnTo>
                <a:lnTo>
                  <a:pt x="756208" y="7975"/>
                </a:lnTo>
                <a:lnTo>
                  <a:pt x="748157" y="0"/>
                </a:lnTo>
                <a:close/>
              </a:path>
              <a:path w="1403985" h="35560">
                <a:moveTo>
                  <a:pt x="820064" y="0"/>
                </a:moveTo>
                <a:lnTo>
                  <a:pt x="800214" y="0"/>
                </a:lnTo>
                <a:lnTo>
                  <a:pt x="792149" y="7975"/>
                </a:lnTo>
                <a:lnTo>
                  <a:pt x="792149" y="27584"/>
                </a:lnTo>
                <a:lnTo>
                  <a:pt x="800227" y="35547"/>
                </a:lnTo>
                <a:lnTo>
                  <a:pt x="820064" y="35547"/>
                </a:lnTo>
                <a:lnTo>
                  <a:pt x="828103" y="27584"/>
                </a:lnTo>
                <a:lnTo>
                  <a:pt x="828103" y="7975"/>
                </a:lnTo>
                <a:lnTo>
                  <a:pt x="820064" y="0"/>
                </a:lnTo>
                <a:close/>
              </a:path>
              <a:path w="1403985" h="35560">
                <a:moveTo>
                  <a:pt x="891959" y="0"/>
                </a:moveTo>
                <a:lnTo>
                  <a:pt x="872109" y="0"/>
                </a:lnTo>
                <a:lnTo>
                  <a:pt x="864057" y="7975"/>
                </a:lnTo>
                <a:lnTo>
                  <a:pt x="864057" y="27584"/>
                </a:lnTo>
                <a:lnTo>
                  <a:pt x="872109" y="35547"/>
                </a:lnTo>
                <a:lnTo>
                  <a:pt x="891946" y="35547"/>
                </a:lnTo>
                <a:lnTo>
                  <a:pt x="900010" y="27584"/>
                </a:lnTo>
                <a:lnTo>
                  <a:pt x="900010" y="7975"/>
                </a:lnTo>
                <a:lnTo>
                  <a:pt x="891959" y="0"/>
                </a:lnTo>
                <a:close/>
              </a:path>
              <a:path w="1403985" h="35560">
                <a:moveTo>
                  <a:pt x="963879" y="0"/>
                </a:moveTo>
                <a:lnTo>
                  <a:pt x="944016" y="0"/>
                </a:lnTo>
                <a:lnTo>
                  <a:pt x="935977" y="7975"/>
                </a:lnTo>
                <a:lnTo>
                  <a:pt x="935977" y="27584"/>
                </a:lnTo>
                <a:lnTo>
                  <a:pt x="944016" y="35547"/>
                </a:lnTo>
                <a:lnTo>
                  <a:pt x="963879" y="35547"/>
                </a:lnTo>
                <a:lnTo>
                  <a:pt x="971931" y="27584"/>
                </a:lnTo>
                <a:lnTo>
                  <a:pt x="971931" y="7975"/>
                </a:lnTo>
                <a:lnTo>
                  <a:pt x="963879" y="0"/>
                </a:lnTo>
                <a:close/>
              </a:path>
              <a:path w="1403985" h="35560">
                <a:moveTo>
                  <a:pt x="1035786" y="0"/>
                </a:moveTo>
                <a:lnTo>
                  <a:pt x="1015936" y="0"/>
                </a:lnTo>
                <a:lnTo>
                  <a:pt x="1007872" y="7975"/>
                </a:lnTo>
                <a:lnTo>
                  <a:pt x="1007872" y="27584"/>
                </a:lnTo>
                <a:lnTo>
                  <a:pt x="1015936" y="35547"/>
                </a:lnTo>
                <a:lnTo>
                  <a:pt x="1035786" y="35547"/>
                </a:lnTo>
                <a:lnTo>
                  <a:pt x="1043838" y="27584"/>
                </a:lnTo>
                <a:lnTo>
                  <a:pt x="1043838" y="7975"/>
                </a:lnTo>
                <a:lnTo>
                  <a:pt x="1035786" y="0"/>
                </a:lnTo>
                <a:close/>
              </a:path>
              <a:path w="1403985" h="35560">
                <a:moveTo>
                  <a:pt x="1107694" y="0"/>
                </a:moveTo>
                <a:lnTo>
                  <a:pt x="1087843" y="0"/>
                </a:lnTo>
                <a:lnTo>
                  <a:pt x="1079792" y="7975"/>
                </a:lnTo>
                <a:lnTo>
                  <a:pt x="1079792" y="27584"/>
                </a:lnTo>
                <a:lnTo>
                  <a:pt x="1087843" y="35547"/>
                </a:lnTo>
                <a:lnTo>
                  <a:pt x="1107694" y="35547"/>
                </a:lnTo>
                <a:lnTo>
                  <a:pt x="1115745" y="27584"/>
                </a:lnTo>
                <a:lnTo>
                  <a:pt x="1115745" y="7975"/>
                </a:lnTo>
                <a:lnTo>
                  <a:pt x="1107694" y="0"/>
                </a:lnTo>
                <a:close/>
              </a:path>
              <a:path w="1403985" h="35560">
                <a:moveTo>
                  <a:pt x="1179614" y="0"/>
                </a:moveTo>
                <a:lnTo>
                  <a:pt x="1159751" y="0"/>
                </a:lnTo>
                <a:lnTo>
                  <a:pt x="1151699" y="7975"/>
                </a:lnTo>
                <a:lnTo>
                  <a:pt x="1151699" y="27584"/>
                </a:lnTo>
                <a:lnTo>
                  <a:pt x="1159751" y="35547"/>
                </a:lnTo>
                <a:lnTo>
                  <a:pt x="1179614" y="35547"/>
                </a:lnTo>
                <a:lnTo>
                  <a:pt x="1187665" y="27584"/>
                </a:lnTo>
                <a:lnTo>
                  <a:pt x="1187653" y="7975"/>
                </a:lnTo>
                <a:lnTo>
                  <a:pt x="1179614" y="0"/>
                </a:lnTo>
                <a:close/>
              </a:path>
              <a:path w="1403985" h="35560">
                <a:moveTo>
                  <a:pt x="1251496" y="0"/>
                </a:moveTo>
                <a:lnTo>
                  <a:pt x="1231646" y="0"/>
                </a:lnTo>
                <a:lnTo>
                  <a:pt x="1223606" y="7975"/>
                </a:lnTo>
                <a:lnTo>
                  <a:pt x="1223606" y="27584"/>
                </a:lnTo>
                <a:lnTo>
                  <a:pt x="1231646" y="35547"/>
                </a:lnTo>
                <a:lnTo>
                  <a:pt x="1251496" y="35547"/>
                </a:lnTo>
                <a:lnTo>
                  <a:pt x="1259547" y="27584"/>
                </a:lnTo>
                <a:lnTo>
                  <a:pt x="1259547" y="7975"/>
                </a:lnTo>
                <a:lnTo>
                  <a:pt x="1251496" y="0"/>
                </a:lnTo>
                <a:close/>
              </a:path>
              <a:path w="1403985" h="35560">
                <a:moveTo>
                  <a:pt x="1323428" y="0"/>
                </a:moveTo>
                <a:lnTo>
                  <a:pt x="1303578" y="0"/>
                </a:lnTo>
                <a:lnTo>
                  <a:pt x="1295514" y="7975"/>
                </a:lnTo>
                <a:lnTo>
                  <a:pt x="1295514" y="27584"/>
                </a:lnTo>
                <a:lnTo>
                  <a:pt x="1303578" y="35547"/>
                </a:lnTo>
                <a:lnTo>
                  <a:pt x="1323428" y="35547"/>
                </a:lnTo>
                <a:lnTo>
                  <a:pt x="1331480" y="27584"/>
                </a:lnTo>
                <a:lnTo>
                  <a:pt x="1331480" y="7975"/>
                </a:lnTo>
                <a:lnTo>
                  <a:pt x="1323428" y="0"/>
                </a:lnTo>
                <a:close/>
              </a:path>
              <a:path w="1403985" h="35560">
                <a:moveTo>
                  <a:pt x="1395323" y="0"/>
                </a:moveTo>
                <a:lnTo>
                  <a:pt x="1375473" y="0"/>
                </a:lnTo>
                <a:lnTo>
                  <a:pt x="1367421" y="7975"/>
                </a:lnTo>
                <a:lnTo>
                  <a:pt x="1367421" y="27584"/>
                </a:lnTo>
                <a:lnTo>
                  <a:pt x="1375473" y="35547"/>
                </a:lnTo>
                <a:lnTo>
                  <a:pt x="1395310" y="35547"/>
                </a:lnTo>
                <a:lnTo>
                  <a:pt x="1403375" y="27584"/>
                </a:lnTo>
                <a:lnTo>
                  <a:pt x="1403375" y="7975"/>
                </a:lnTo>
                <a:lnTo>
                  <a:pt x="1395323" y="0"/>
                </a:lnTo>
                <a:close/>
              </a:path>
              <a:path w="1403985" h="35560">
                <a:moveTo>
                  <a:pt x="27914" y="0"/>
                </a:moveTo>
                <a:lnTo>
                  <a:pt x="8064" y="0"/>
                </a:lnTo>
                <a:lnTo>
                  <a:pt x="0" y="7975"/>
                </a:lnTo>
                <a:lnTo>
                  <a:pt x="0" y="27584"/>
                </a:lnTo>
                <a:lnTo>
                  <a:pt x="8064" y="35547"/>
                </a:lnTo>
                <a:lnTo>
                  <a:pt x="27914" y="35547"/>
                </a:lnTo>
                <a:lnTo>
                  <a:pt x="35979" y="27584"/>
                </a:lnTo>
                <a:lnTo>
                  <a:pt x="35979" y="7975"/>
                </a:lnTo>
                <a:lnTo>
                  <a:pt x="27914" y="0"/>
                </a:lnTo>
                <a:close/>
              </a:path>
            </a:pathLst>
          </a:custGeom>
          <a:solidFill>
            <a:srgbClr val="3F271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bk object 73"/>
          <p:cNvSpPr/>
          <p:nvPr/>
        </p:nvSpPr>
        <p:spPr>
          <a:xfrm>
            <a:off x="188053" y="5818365"/>
            <a:ext cx="4182201" cy="3467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bk object 74"/>
          <p:cNvSpPr/>
          <p:nvPr/>
        </p:nvSpPr>
        <p:spPr>
          <a:xfrm>
            <a:off x="2870582" y="1940048"/>
            <a:ext cx="1167452" cy="171701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9682" y="158934"/>
            <a:ext cx="3192635" cy="1468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165EAA"/>
                </a:solidFill>
                <a:latin typeface="KG Second Chances Solid"/>
                <a:cs typeface="KG Second Chances Soli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8600" y="1472184"/>
            <a:ext cx="4114800" cy="42245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554480" y="5952744"/>
            <a:ext cx="1463040" cy="32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28600" y="5952744"/>
            <a:ext cx="1051560" cy="32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291840" y="5952744"/>
            <a:ext cx="1051560" cy="32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9682" y="158934"/>
            <a:ext cx="3191510" cy="146812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025"/>
              </a:lnSpc>
            </a:pPr>
            <a:r>
              <a:rPr dirty="0"/>
              <a:t>ADRIAN</a:t>
            </a:r>
          </a:p>
          <a:p>
            <a:pPr marL="40005">
              <a:lnSpc>
                <a:spcPts val="4385"/>
              </a:lnSpc>
            </a:pPr>
            <a:r>
              <a:rPr dirty="0" sz="3800">
                <a:solidFill>
                  <a:srgbClr val="D12621"/>
                </a:solidFill>
              </a:rPr>
              <a:t>IS </a:t>
            </a:r>
            <a:r>
              <a:rPr dirty="0" sz="3800" spc="-5">
                <a:solidFill>
                  <a:srgbClr val="D12621"/>
                </a:solidFill>
              </a:rPr>
              <a:t>TURNING</a:t>
            </a:r>
            <a:r>
              <a:rPr dirty="0" sz="3800" spc="-125">
                <a:solidFill>
                  <a:srgbClr val="D12621"/>
                </a:solidFill>
              </a:rPr>
              <a:t> </a:t>
            </a:r>
            <a:r>
              <a:rPr dirty="0" sz="3800">
                <a:solidFill>
                  <a:srgbClr val="D12621"/>
                </a:solidFill>
              </a:rPr>
              <a:t>8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1864461" y="4543259"/>
            <a:ext cx="762000" cy="389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 b="1">
                <a:solidFill>
                  <a:srgbClr val="3A2826"/>
                </a:solidFill>
                <a:latin typeface="Black Coffee Regular"/>
                <a:cs typeface="Black Coffee Regular"/>
              </a:rPr>
              <a:t>SUNDAY</a:t>
            </a:r>
            <a:endParaRPr sz="2400">
              <a:latin typeface="Black Coffee Regular"/>
              <a:cs typeface="Black Coffee 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23795" y="4832177"/>
            <a:ext cx="440690" cy="782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0">
                <a:solidFill>
                  <a:srgbClr val="165EAA"/>
                </a:solidFill>
                <a:latin typeface="KG Second Chances Solid"/>
                <a:cs typeface="KG Second Chances Solid"/>
              </a:rPr>
              <a:t>4</a:t>
            </a:r>
            <a:endParaRPr sz="5000">
              <a:latin typeface="KG Second Chances Solid"/>
              <a:cs typeface="KG Second Chances Soli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31085" y="5443632"/>
            <a:ext cx="641985" cy="389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3A2826"/>
                </a:solidFill>
                <a:latin typeface="Black Coffee Regular"/>
                <a:cs typeface="Black Coffee Regular"/>
              </a:rPr>
              <a:t>MARCH</a:t>
            </a:r>
            <a:endParaRPr sz="2400">
              <a:latin typeface="Black Coffee Regular"/>
              <a:cs typeface="Black Coffee 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05353" y="3735481"/>
            <a:ext cx="1386840" cy="2040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56540" indent="48895">
              <a:lnSpc>
                <a:spcPct val="127299"/>
              </a:lnSpc>
            </a:pPr>
            <a:r>
              <a:rPr dirty="0" sz="1600" spc="-5">
                <a:solidFill>
                  <a:srgbClr val="3A2826"/>
                </a:solidFill>
                <a:latin typeface="KG Turning Tables"/>
                <a:cs typeface="KG Turning Tables"/>
              </a:rPr>
              <a:t>JOIN </a:t>
            </a:r>
            <a:r>
              <a:rPr dirty="0" sz="1600">
                <a:solidFill>
                  <a:srgbClr val="3A2826"/>
                </a:solidFill>
                <a:latin typeface="KG Turning Tables"/>
                <a:cs typeface="KG Turning Tables"/>
              </a:rPr>
              <a:t>US TO  CELEBRATE!</a:t>
            </a:r>
            <a:endParaRPr sz="1600">
              <a:latin typeface="KG Turning Tables"/>
              <a:cs typeface="KG Turning Tables"/>
            </a:endParaRPr>
          </a:p>
          <a:p>
            <a:pPr algn="ctr" marL="137795">
              <a:lnSpc>
                <a:spcPct val="100000"/>
              </a:lnSpc>
              <a:spcBef>
                <a:spcPts val="1920"/>
              </a:spcBef>
            </a:pPr>
            <a:r>
              <a:rPr dirty="0" sz="1800" spc="-5" b="1">
                <a:solidFill>
                  <a:srgbClr val="D12621"/>
                </a:solidFill>
                <a:latin typeface="Black Coffee Regular"/>
                <a:cs typeface="Black Coffee Regular"/>
              </a:rPr>
              <a:t>2:30 p.m-5:30</a:t>
            </a:r>
            <a:r>
              <a:rPr dirty="0" sz="1800" spc="-65" b="1">
                <a:solidFill>
                  <a:srgbClr val="D12621"/>
                </a:solidFill>
                <a:latin typeface="Black Coffee Regular"/>
                <a:cs typeface="Black Coffee Regular"/>
              </a:rPr>
              <a:t> </a:t>
            </a:r>
            <a:r>
              <a:rPr dirty="0" sz="1800" spc="-5" b="1">
                <a:solidFill>
                  <a:srgbClr val="D12621"/>
                </a:solidFill>
                <a:latin typeface="Black Coffee Regular"/>
                <a:cs typeface="Black Coffee Regular"/>
              </a:rPr>
              <a:t>p.m.</a:t>
            </a:r>
            <a:endParaRPr sz="1800">
              <a:latin typeface="Black Coffee Regular"/>
              <a:cs typeface="Black Coffee Regular"/>
            </a:endParaRPr>
          </a:p>
          <a:p>
            <a:pPr algn="ctr" marL="172085" marR="29209">
              <a:lnSpc>
                <a:spcPct val="110900"/>
              </a:lnSpc>
              <a:spcBef>
                <a:spcPts val="905"/>
              </a:spcBef>
            </a:pPr>
            <a:r>
              <a:rPr dirty="0" sz="1700" spc="-5" b="1">
                <a:solidFill>
                  <a:srgbClr val="165EAA"/>
                </a:solidFill>
                <a:latin typeface="Black Coffee Regular"/>
                <a:cs typeface="Black Coffee Regular"/>
              </a:rPr>
              <a:t>KIDS PARTY</a:t>
            </a:r>
            <a:r>
              <a:rPr dirty="0" sz="1700" spc="-65" b="1">
                <a:solidFill>
                  <a:srgbClr val="165EAA"/>
                </a:solidFill>
                <a:latin typeface="Black Coffee Regular"/>
                <a:cs typeface="Black Coffee Regular"/>
              </a:rPr>
              <a:t> </a:t>
            </a:r>
            <a:r>
              <a:rPr dirty="0" sz="1700" spc="-10" b="1">
                <a:solidFill>
                  <a:srgbClr val="165EAA"/>
                </a:solidFill>
                <a:latin typeface="Black Coffee Regular"/>
                <a:cs typeface="Black Coffee Regular"/>
              </a:rPr>
              <a:t>PLACE  </a:t>
            </a:r>
            <a:r>
              <a:rPr dirty="0" sz="1400" spc="-5" b="1">
                <a:solidFill>
                  <a:srgbClr val="3A2826"/>
                </a:solidFill>
                <a:latin typeface="Black Coffee Regular"/>
                <a:cs typeface="Black Coffee Regular"/>
              </a:rPr>
              <a:t>123 N.W. AVE -33122  KENDALL</a:t>
            </a:r>
            <a:endParaRPr sz="1400">
              <a:latin typeface="Black Coffee Regular"/>
              <a:cs typeface="Black Coffee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7353" y="6007299"/>
            <a:ext cx="1758950" cy="256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D12621"/>
                </a:solidFill>
                <a:latin typeface="KG Turning Tables"/>
                <a:cs typeface="KG Turning Tables"/>
              </a:rPr>
              <a:t>RSVP </a:t>
            </a:r>
            <a:r>
              <a:rPr dirty="0" sz="1400">
                <a:solidFill>
                  <a:srgbClr val="D12621"/>
                </a:solidFill>
                <a:latin typeface="KG Turning Tables"/>
                <a:cs typeface="KG Turning Tables"/>
              </a:rPr>
              <a:t>(300)</a:t>
            </a:r>
            <a:r>
              <a:rPr dirty="0" sz="1400" spc="-105">
                <a:solidFill>
                  <a:srgbClr val="D12621"/>
                </a:solidFill>
                <a:latin typeface="KG Turning Tables"/>
                <a:cs typeface="KG Turning Tables"/>
              </a:rPr>
              <a:t> </a:t>
            </a:r>
            <a:r>
              <a:rPr dirty="0" sz="1400">
                <a:solidFill>
                  <a:srgbClr val="D12621"/>
                </a:solidFill>
                <a:latin typeface="KG Turning Tables"/>
                <a:cs typeface="KG Turning Tables"/>
              </a:rPr>
              <a:t>1234-1234</a:t>
            </a:r>
            <a:endParaRPr sz="1400">
              <a:latin typeface="KG Turning Tables"/>
              <a:cs typeface="KG Turning Table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sabina</dc:creator>
  <dc:title>Cowboy.cdr</dc:title>
  <dcterms:created xsi:type="dcterms:W3CDTF">2019-05-22T15:32:04Z</dcterms:created>
  <dcterms:modified xsi:type="dcterms:W3CDTF">2019-05-22T15:32:04Z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2019-05-22T00:00:00Z</vt:filetime>
  </property>
  <property fmtid="{D5CDD505-2E9C-101B-9397-08002B2CF9AE}" pid="3" name="Creator">
    <vt:lpwstr>CorelDRAW</vt:lpwstr>
  </property>
  <property fmtid="{D5CDD505-2E9C-101B-9397-08002B2CF9AE}" pid="4" name="LastSaved">
    <vt:filetime>2019-05-22T00:00:00Z</vt:filetime>
  </property>
</Properties>
</file>