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572000" cy="6400800"/>
  <p:notesSz cx="4572000" cy="6400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333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2900" y="1984248"/>
            <a:ext cx="3886200" cy="13441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85800" y="3584448"/>
            <a:ext cx="3200400" cy="160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28600" y="1472184"/>
            <a:ext cx="1988820" cy="42245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54580" y="1472184"/>
            <a:ext cx="1988820" cy="42245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13" Type="http://schemas.openxmlformats.org/officeDocument/2006/relationships/image" Target="../media/image7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jpg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Relationship Id="rId14" Type="http://schemas.openxmlformats.org/officeDocument/2006/relationships/image" Target="../media/image8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312" y="2311049"/>
            <a:ext cx="1062393" cy="92482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4572000" cy="6400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04263" y="513676"/>
            <a:ext cx="3644812" cy="150268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696552" y="70993"/>
            <a:ext cx="777440" cy="9568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35682" y="1266365"/>
            <a:ext cx="1486961" cy="186661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936328" y="2430195"/>
            <a:ext cx="1062393" cy="92481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878558" y="2340368"/>
            <a:ext cx="745375" cy="85625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779918" y="362995"/>
            <a:ext cx="2372695" cy="297848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211303" y="496443"/>
            <a:ext cx="745373" cy="43294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812276" y="4607741"/>
            <a:ext cx="27940" cy="1027430"/>
          </a:xfrm>
          <a:custGeom>
            <a:avLst/>
            <a:gdLst/>
            <a:ahLst/>
            <a:cxnLst/>
            <a:rect l="l" t="t" r="r" b="b"/>
            <a:pathLst>
              <a:path w="27939" h="1027429">
                <a:moveTo>
                  <a:pt x="21691" y="0"/>
                </a:moveTo>
                <a:lnTo>
                  <a:pt x="6261" y="0"/>
                </a:lnTo>
                <a:lnTo>
                  <a:pt x="0" y="6210"/>
                </a:lnTo>
                <a:lnTo>
                  <a:pt x="0" y="21539"/>
                </a:lnTo>
                <a:lnTo>
                  <a:pt x="6261" y="27762"/>
                </a:lnTo>
                <a:lnTo>
                  <a:pt x="21691" y="27762"/>
                </a:lnTo>
                <a:lnTo>
                  <a:pt x="27939" y="21539"/>
                </a:lnTo>
                <a:lnTo>
                  <a:pt x="27939" y="6210"/>
                </a:lnTo>
                <a:lnTo>
                  <a:pt x="21691" y="0"/>
                </a:lnTo>
                <a:close/>
              </a:path>
              <a:path w="27939" h="1027429">
                <a:moveTo>
                  <a:pt x="21691" y="55511"/>
                </a:moveTo>
                <a:lnTo>
                  <a:pt x="6261" y="55511"/>
                </a:lnTo>
                <a:lnTo>
                  <a:pt x="0" y="61734"/>
                </a:lnTo>
                <a:lnTo>
                  <a:pt x="0" y="77050"/>
                </a:lnTo>
                <a:lnTo>
                  <a:pt x="6261" y="83273"/>
                </a:lnTo>
                <a:lnTo>
                  <a:pt x="21691" y="83273"/>
                </a:lnTo>
                <a:lnTo>
                  <a:pt x="27939" y="77050"/>
                </a:lnTo>
                <a:lnTo>
                  <a:pt x="27939" y="61734"/>
                </a:lnTo>
                <a:lnTo>
                  <a:pt x="21691" y="55511"/>
                </a:lnTo>
                <a:close/>
              </a:path>
              <a:path w="27939" h="1027429">
                <a:moveTo>
                  <a:pt x="21691" y="111036"/>
                </a:moveTo>
                <a:lnTo>
                  <a:pt x="6261" y="111036"/>
                </a:lnTo>
                <a:lnTo>
                  <a:pt x="0" y="117259"/>
                </a:lnTo>
                <a:lnTo>
                  <a:pt x="0" y="132575"/>
                </a:lnTo>
                <a:lnTo>
                  <a:pt x="6261" y="138798"/>
                </a:lnTo>
                <a:lnTo>
                  <a:pt x="21691" y="138798"/>
                </a:lnTo>
                <a:lnTo>
                  <a:pt x="27939" y="132575"/>
                </a:lnTo>
                <a:lnTo>
                  <a:pt x="27939" y="117259"/>
                </a:lnTo>
                <a:lnTo>
                  <a:pt x="21691" y="111036"/>
                </a:lnTo>
                <a:close/>
              </a:path>
              <a:path w="27939" h="1027429">
                <a:moveTo>
                  <a:pt x="21691" y="166560"/>
                </a:moveTo>
                <a:lnTo>
                  <a:pt x="6261" y="166560"/>
                </a:lnTo>
                <a:lnTo>
                  <a:pt x="0" y="172770"/>
                </a:lnTo>
                <a:lnTo>
                  <a:pt x="0" y="188087"/>
                </a:lnTo>
                <a:lnTo>
                  <a:pt x="6261" y="194310"/>
                </a:lnTo>
                <a:lnTo>
                  <a:pt x="21691" y="194310"/>
                </a:lnTo>
                <a:lnTo>
                  <a:pt x="27939" y="188087"/>
                </a:lnTo>
                <a:lnTo>
                  <a:pt x="27939" y="172770"/>
                </a:lnTo>
                <a:lnTo>
                  <a:pt x="21691" y="166560"/>
                </a:lnTo>
                <a:close/>
              </a:path>
              <a:path w="27939" h="1027429">
                <a:moveTo>
                  <a:pt x="21691" y="222072"/>
                </a:moveTo>
                <a:lnTo>
                  <a:pt x="6261" y="222072"/>
                </a:lnTo>
                <a:lnTo>
                  <a:pt x="0" y="228295"/>
                </a:lnTo>
                <a:lnTo>
                  <a:pt x="0" y="243611"/>
                </a:lnTo>
                <a:lnTo>
                  <a:pt x="6261" y="249847"/>
                </a:lnTo>
                <a:lnTo>
                  <a:pt x="21691" y="249847"/>
                </a:lnTo>
                <a:lnTo>
                  <a:pt x="27939" y="243611"/>
                </a:lnTo>
                <a:lnTo>
                  <a:pt x="27939" y="228295"/>
                </a:lnTo>
                <a:lnTo>
                  <a:pt x="21691" y="222072"/>
                </a:lnTo>
                <a:close/>
              </a:path>
              <a:path w="27939" h="1027429">
                <a:moveTo>
                  <a:pt x="21691" y="277596"/>
                </a:moveTo>
                <a:lnTo>
                  <a:pt x="6261" y="277596"/>
                </a:lnTo>
                <a:lnTo>
                  <a:pt x="0" y="283806"/>
                </a:lnTo>
                <a:lnTo>
                  <a:pt x="0" y="299135"/>
                </a:lnTo>
                <a:lnTo>
                  <a:pt x="6261" y="305358"/>
                </a:lnTo>
                <a:lnTo>
                  <a:pt x="21691" y="305358"/>
                </a:lnTo>
                <a:lnTo>
                  <a:pt x="27939" y="299135"/>
                </a:lnTo>
                <a:lnTo>
                  <a:pt x="27939" y="283806"/>
                </a:lnTo>
                <a:lnTo>
                  <a:pt x="21691" y="277596"/>
                </a:lnTo>
                <a:close/>
              </a:path>
              <a:path w="27939" h="1027429">
                <a:moveTo>
                  <a:pt x="21691" y="333121"/>
                </a:moveTo>
                <a:lnTo>
                  <a:pt x="6261" y="333121"/>
                </a:lnTo>
                <a:lnTo>
                  <a:pt x="0" y="339318"/>
                </a:lnTo>
                <a:lnTo>
                  <a:pt x="0" y="354660"/>
                </a:lnTo>
                <a:lnTo>
                  <a:pt x="6261" y="360883"/>
                </a:lnTo>
                <a:lnTo>
                  <a:pt x="21691" y="360883"/>
                </a:lnTo>
                <a:lnTo>
                  <a:pt x="27927" y="354660"/>
                </a:lnTo>
                <a:lnTo>
                  <a:pt x="27939" y="339318"/>
                </a:lnTo>
                <a:lnTo>
                  <a:pt x="21691" y="333121"/>
                </a:lnTo>
                <a:close/>
              </a:path>
              <a:path w="27939" h="1027429">
                <a:moveTo>
                  <a:pt x="21691" y="388632"/>
                </a:moveTo>
                <a:lnTo>
                  <a:pt x="6261" y="388632"/>
                </a:lnTo>
                <a:lnTo>
                  <a:pt x="0" y="394855"/>
                </a:lnTo>
                <a:lnTo>
                  <a:pt x="0" y="410184"/>
                </a:lnTo>
                <a:lnTo>
                  <a:pt x="6261" y="416394"/>
                </a:lnTo>
                <a:lnTo>
                  <a:pt x="21691" y="416394"/>
                </a:lnTo>
                <a:lnTo>
                  <a:pt x="27939" y="410184"/>
                </a:lnTo>
                <a:lnTo>
                  <a:pt x="27939" y="394855"/>
                </a:lnTo>
                <a:lnTo>
                  <a:pt x="21691" y="388632"/>
                </a:lnTo>
                <a:close/>
              </a:path>
              <a:path w="27939" h="1027429">
                <a:moveTo>
                  <a:pt x="21691" y="444157"/>
                </a:moveTo>
                <a:lnTo>
                  <a:pt x="6261" y="444157"/>
                </a:lnTo>
                <a:lnTo>
                  <a:pt x="0" y="450367"/>
                </a:lnTo>
                <a:lnTo>
                  <a:pt x="0" y="465696"/>
                </a:lnTo>
                <a:lnTo>
                  <a:pt x="6261" y="471919"/>
                </a:lnTo>
                <a:lnTo>
                  <a:pt x="21691" y="471919"/>
                </a:lnTo>
                <a:lnTo>
                  <a:pt x="27939" y="465696"/>
                </a:lnTo>
                <a:lnTo>
                  <a:pt x="27927" y="450367"/>
                </a:lnTo>
                <a:lnTo>
                  <a:pt x="21691" y="444157"/>
                </a:lnTo>
                <a:close/>
              </a:path>
              <a:path w="27939" h="1027429">
                <a:moveTo>
                  <a:pt x="21691" y="499668"/>
                </a:moveTo>
                <a:lnTo>
                  <a:pt x="6261" y="499668"/>
                </a:lnTo>
                <a:lnTo>
                  <a:pt x="0" y="505891"/>
                </a:lnTo>
                <a:lnTo>
                  <a:pt x="0" y="521208"/>
                </a:lnTo>
                <a:lnTo>
                  <a:pt x="6261" y="527443"/>
                </a:lnTo>
                <a:lnTo>
                  <a:pt x="21691" y="527443"/>
                </a:lnTo>
                <a:lnTo>
                  <a:pt x="27939" y="521208"/>
                </a:lnTo>
                <a:lnTo>
                  <a:pt x="27939" y="505891"/>
                </a:lnTo>
                <a:lnTo>
                  <a:pt x="21691" y="499668"/>
                </a:lnTo>
                <a:close/>
              </a:path>
              <a:path w="27939" h="1027429">
                <a:moveTo>
                  <a:pt x="21691" y="555193"/>
                </a:moveTo>
                <a:lnTo>
                  <a:pt x="6261" y="555193"/>
                </a:lnTo>
                <a:lnTo>
                  <a:pt x="0" y="561416"/>
                </a:lnTo>
                <a:lnTo>
                  <a:pt x="0" y="576732"/>
                </a:lnTo>
                <a:lnTo>
                  <a:pt x="6261" y="582955"/>
                </a:lnTo>
                <a:lnTo>
                  <a:pt x="21691" y="582955"/>
                </a:lnTo>
                <a:lnTo>
                  <a:pt x="27939" y="576732"/>
                </a:lnTo>
                <a:lnTo>
                  <a:pt x="27939" y="561416"/>
                </a:lnTo>
                <a:lnTo>
                  <a:pt x="21691" y="555193"/>
                </a:lnTo>
                <a:close/>
              </a:path>
              <a:path w="27939" h="1027429">
                <a:moveTo>
                  <a:pt x="21691" y="610704"/>
                </a:moveTo>
                <a:lnTo>
                  <a:pt x="6261" y="610704"/>
                </a:lnTo>
                <a:lnTo>
                  <a:pt x="0" y="616927"/>
                </a:lnTo>
                <a:lnTo>
                  <a:pt x="0" y="632244"/>
                </a:lnTo>
                <a:lnTo>
                  <a:pt x="6261" y="638479"/>
                </a:lnTo>
                <a:lnTo>
                  <a:pt x="21691" y="638479"/>
                </a:lnTo>
                <a:lnTo>
                  <a:pt x="27939" y="632244"/>
                </a:lnTo>
                <a:lnTo>
                  <a:pt x="27939" y="616927"/>
                </a:lnTo>
                <a:lnTo>
                  <a:pt x="21691" y="610704"/>
                </a:lnTo>
                <a:close/>
              </a:path>
              <a:path w="27939" h="1027429">
                <a:moveTo>
                  <a:pt x="21691" y="666242"/>
                </a:moveTo>
                <a:lnTo>
                  <a:pt x="6261" y="666242"/>
                </a:lnTo>
                <a:lnTo>
                  <a:pt x="0" y="672452"/>
                </a:lnTo>
                <a:lnTo>
                  <a:pt x="0" y="687768"/>
                </a:lnTo>
                <a:lnTo>
                  <a:pt x="6261" y="693991"/>
                </a:lnTo>
                <a:lnTo>
                  <a:pt x="21691" y="693991"/>
                </a:lnTo>
                <a:lnTo>
                  <a:pt x="27939" y="687768"/>
                </a:lnTo>
                <a:lnTo>
                  <a:pt x="27939" y="672452"/>
                </a:lnTo>
                <a:lnTo>
                  <a:pt x="21691" y="666242"/>
                </a:lnTo>
                <a:close/>
              </a:path>
              <a:path w="27939" h="1027429">
                <a:moveTo>
                  <a:pt x="21691" y="721753"/>
                </a:moveTo>
                <a:lnTo>
                  <a:pt x="6261" y="721753"/>
                </a:lnTo>
                <a:lnTo>
                  <a:pt x="0" y="727964"/>
                </a:lnTo>
                <a:lnTo>
                  <a:pt x="0" y="743292"/>
                </a:lnTo>
                <a:lnTo>
                  <a:pt x="6261" y="749503"/>
                </a:lnTo>
                <a:lnTo>
                  <a:pt x="21691" y="749503"/>
                </a:lnTo>
                <a:lnTo>
                  <a:pt x="27939" y="743292"/>
                </a:lnTo>
                <a:lnTo>
                  <a:pt x="27939" y="727964"/>
                </a:lnTo>
                <a:lnTo>
                  <a:pt x="21691" y="721753"/>
                </a:lnTo>
                <a:close/>
              </a:path>
              <a:path w="27939" h="1027429">
                <a:moveTo>
                  <a:pt x="21691" y="777278"/>
                </a:moveTo>
                <a:lnTo>
                  <a:pt x="6261" y="777278"/>
                </a:lnTo>
                <a:lnTo>
                  <a:pt x="0" y="783488"/>
                </a:lnTo>
                <a:lnTo>
                  <a:pt x="0" y="798804"/>
                </a:lnTo>
                <a:lnTo>
                  <a:pt x="6261" y="805040"/>
                </a:lnTo>
                <a:lnTo>
                  <a:pt x="21691" y="805040"/>
                </a:lnTo>
                <a:lnTo>
                  <a:pt x="27939" y="798804"/>
                </a:lnTo>
                <a:lnTo>
                  <a:pt x="27939" y="783488"/>
                </a:lnTo>
                <a:lnTo>
                  <a:pt x="21691" y="777278"/>
                </a:lnTo>
                <a:close/>
              </a:path>
              <a:path w="27939" h="1027429">
                <a:moveTo>
                  <a:pt x="21691" y="832789"/>
                </a:moveTo>
                <a:lnTo>
                  <a:pt x="6261" y="832789"/>
                </a:lnTo>
                <a:lnTo>
                  <a:pt x="0" y="839000"/>
                </a:lnTo>
                <a:lnTo>
                  <a:pt x="0" y="854329"/>
                </a:lnTo>
                <a:lnTo>
                  <a:pt x="6261" y="860552"/>
                </a:lnTo>
                <a:lnTo>
                  <a:pt x="21691" y="860552"/>
                </a:lnTo>
                <a:lnTo>
                  <a:pt x="27939" y="854329"/>
                </a:lnTo>
                <a:lnTo>
                  <a:pt x="27939" y="839000"/>
                </a:lnTo>
                <a:lnTo>
                  <a:pt x="21691" y="832789"/>
                </a:lnTo>
                <a:close/>
              </a:path>
              <a:path w="27939" h="1027429">
                <a:moveTo>
                  <a:pt x="21691" y="888314"/>
                </a:moveTo>
                <a:lnTo>
                  <a:pt x="6261" y="888314"/>
                </a:lnTo>
                <a:lnTo>
                  <a:pt x="0" y="894524"/>
                </a:lnTo>
                <a:lnTo>
                  <a:pt x="0" y="909853"/>
                </a:lnTo>
                <a:lnTo>
                  <a:pt x="6261" y="916063"/>
                </a:lnTo>
                <a:lnTo>
                  <a:pt x="21691" y="916063"/>
                </a:lnTo>
                <a:lnTo>
                  <a:pt x="27939" y="909853"/>
                </a:lnTo>
                <a:lnTo>
                  <a:pt x="27939" y="894524"/>
                </a:lnTo>
                <a:lnTo>
                  <a:pt x="21691" y="888314"/>
                </a:lnTo>
                <a:close/>
              </a:path>
              <a:path w="27939" h="1027429">
                <a:moveTo>
                  <a:pt x="21691" y="943838"/>
                </a:moveTo>
                <a:lnTo>
                  <a:pt x="6261" y="943838"/>
                </a:lnTo>
                <a:lnTo>
                  <a:pt x="0" y="950036"/>
                </a:lnTo>
                <a:lnTo>
                  <a:pt x="0" y="965365"/>
                </a:lnTo>
                <a:lnTo>
                  <a:pt x="6261" y="971588"/>
                </a:lnTo>
                <a:lnTo>
                  <a:pt x="21691" y="971600"/>
                </a:lnTo>
                <a:lnTo>
                  <a:pt x="27939" y="965365"/>
                </a:lnTo>
                <a:lnTo>
                  <a:pt x="27939" y="950036"/>
                </a:lnTo>
                <a:lnTo>
                  <a:pt x="21691" y="943838"/>
                </a:lnTo>
                <a:close/>
              </a:path>
              <a:path w="27939" h="1027429">
                <a:moveTo>
                  <a:pt x="21691" y="999337"/>
                </a:moveTo>
                <a:lnTo>
                  <a:pt x="6261" y="999337"/>
                </a:lnTo>
                <a:lnTo>
                  <a:pt x="0" y="1005560"/>
                </a:lnTo>
                <a:lnTo>
                  <a:pt x="0" y="1020889"/>
                </a:lnTo>
                <a:lnTo>
                  <a:pt x="6261" y="1027112"/>
                </a:lnTo>
                <a:lnTo>
                  <a:pt x="21691" y="1027112"/>
                </a:lnTo>
                <a:lnTo>
                  <a:pt x="27939" y="1020889"/>
                </a:lnTo>
                <a:lnTo>
                  <a:pt x="27939" y="1005560"/>
                </a:lnTo>
                <a:lnTo>
                  <a:pt x="21691" y="999337"/>
                </a:lnTo>
                <a:close/>
              </a:path>
            </a:pathLst>
          </a:custGeom>
          <a:solidFill>
            <a:srgbClr val="82C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923997" y="4847692"/>
            <a:ext cx="2001520" cy="27940"/>
          </a:xfrm>
          <a:custGeom>
            <a:avLst/>
            <a:gdLst/>
            <a:ahLst/>
            <a:cxnLst/>
            <a:rect l="l" t="t" r="r" b="b"/>
            <a:pathLst>
              <a:path w="2001520" h="27939">
                <a:moveTo>
                  <a:pt x="21882" y="0"/>
                </a:moveTo>
                <a:lnTo>
                  <a:pt x="6324" y="0"/>
                </a:lnTo>
                <a:lnTo>
                  <a:pt x="0" y="6261"/>
                </a:lnTo>
                <a:lnTo>
                  <a:pt x="0" y="21628"/>
                </a:lnTo>
                <a:lnTo>
                  <a:pt x="6324" y="27876"/>
                </a:lnTo>
                <a:lnTo>
                  <a:pt x="21882" y="27876"/>
                </a:lnTo>
                <a:lnTo>
                  <a:pt x="28206" y="21628"/>
                </a:lnTo>
                <a:lnTo>
                  <a:pt x="28206" y="6261"/>
                </a:lnTo>
                <a:lnTo>
                  <a:pt x="21882" y="0"/>
                </a:lnTo>
                <a:close/>
              </a:path>
              <a:path w="2001520" h="27939">
                <a:moveTo>
                  <a:pt x="78270" y="0"/>
                </a:moveTo>
                <a:lnTo>
                  <a:pt x="62699" y="0"/>
                </a:lnTo>
                <a:lnTo>
                  <a:pt x="56375" y="6261"/>
                </a:lnTo>
                <a:lnTo>
                  <a:pt x="56375" y="21628"/>
                </a:lnTo>
                <a:lnTo>
                  <a:pt x="62699" y="27876"/>
                </a:lnTo>
                <a:lnTo>
                  <a:pt x="78270" y="27876"/>
                </a:lnTo>
                <a:lnTo>
                  <a:pt x="84569" y="21628"/>
                </a:lnTo>
                <a:lnTo>
                  <a:pt x="84569" y="6261"/>
                </a:lnTo>
                <a:lnTo>
                  <a:pt x="78270" y="0"/>
                </a:lnTo>
                <a:close/>
              </a:path>
              <a:path w="2001520" h="27939">
                <a:moveTo>
                  <a:pt x="134658" y="0"/>
                </a:moveTo>
                <a:lnTo>
                  <a:pt x="119075" y="0"/>
                </a:lnTo>
                <a:lnTo>
                  <a:pt x="112763" y="6261"/>
                </a:lnTo>
                <a:lnTo>
                  <a:pt x="112763" y="21628"/>
                </a:lnTo>
                <a:lnTo>
                  <a:pt x="119075" y="27876"/>
                </a:lnTo>
                <a:lnTo>
                  <a:pt x="134658" y="27876"/>
                </a:lnTo>
                <a:lnTo>
                  <a:pt x="140970" y="21628"/>
                </a:lnTo>
                <a:lnTo>
                  <a:pt x="140970" y="6261"/>
                </a:lnTo>
                <a:lnTo>
                  <a:pt x="134658" y="0"/>
                </a:lnTo>
                <a:close/>
              </a:path>
              <a:path w="2001520" h="27939">
                <a:moveTo>
                  <a:pt x="191020" y="0"/>
                </a:moveTo>
                <a:lnTo>
                  <a:pt x="175463" y="0"/>
                </a:lnTo>
                <a:lnTo>
                  <a:pt x="169138" y="6261"/>
                </a:lnTo>
                <a:lnTo>
                  <a:pt x="169138" y="21628"/>
                </a:lnTo>
                <a:lnTo>
                  <a:pt x="175463" y="27876"/>
                </a:lnTo>
                <a:lnTo>
                  <a:pt x="191020" y="27876"/>
                </a:lnTo>
                <a:lnTo>
                  <a:pt x="197345" y="21628"/>
                </a:lnTo>
                <a:lnTo>
                  <a:pt x="197345" y="6261"/>
                </a:lnTo>
                <a:lnTo>
                  <a:pt x="191020" y="0"/>
                </a:lnTo>
                <a:close/>
              </a:path>
              <a:path w="2001520" h="27939">
                <a:moveTo>
                  <a:pt x="247408" y="0"/>
                </a:moveTo>
                <a:lnTo>
                  <a:pt x="231838" y="0"/>
                </a:lnTo>
                <a:lnTo>
                  <a:pt x="225526" y="6261"/>
                </a:lnTo>
                <a:lnTo>
                  <a:pt x="225526" y="21628"/>
                </a:lnTo>
                <a:lnTo>
                  <a:pt x="231838" y="27876"/>
                </a:lnTo>
                <a:lnTo>
                  <a:pt x="247408" y="27876"/>
                </a:lnTo>
                <a:lnTo>
                  <a:pt x="253720" y="21628"/>
                </a:lnTo>
                <a:lnTo>
                  <a:pt x="253720" y="6261"/>
                </a:lnTo>
                <a:lnTo>
                  <a:pt x="247408" y="0"/>
                </a:lnTo>
                <a:close/>
              </a:path>
              <a:path w="2001520" h="27939">
                <a:moveTo>
                  <a:pt x="303784" y="0"/>
                </a:moveTo>
                <a:lnTo>
                  <a:pt x="288213" y="0"/>
                </a:lnTo>
                <a:lnTo>
                  <a:pt x="281914" y="6261"/>
                </a:lnTo>
                <a:lnTo>
                  <a:pt x="281914" y="21628"/>
                </a:lnTo>
                <a:lnTo>
                  <a:pt x="288226" y="27876"/>
                </a:lnTo>
                <a:lnTo>
                  <a:pt x="303784" y="27876"/>
                </a:lnTo>
                <a:lnTo>
                  <a:pt x="310108" y="21628"/>
                </a:lnTo>
                <a:lnTo>
                  <a:pt x="310108" y="6261"/>
                </a:lnTo>
                <a:lnTo>
                  <a:pt x="303784" y="0"/>
                </a:lnTo>
                <a:close/>
              </a:path>
              <a:path w="2001520" h="27939">
                <a:moveTo>
                  <a:pt x="360159" y="0"/>
                </a:moveTo>
                <a:lnTo>
                  <a:pt x="344589" y="0"/>
                </a:lnTo>
                <a:lnTo>
                  <a:pt x="338277" y="6261"/>
                </a:lnTo>
                <a:lnTo>
                  <a:pt x="338277" y="21628"/>
                </a:lnTo>
                <a:lnTo>
                  <a:pt x="344589" y="27876"/>
                </a:lnTo>
                <a:lnTo>
                  <a:pt x="360159" y="27876"/>
                </a:lnTo>
                <a:lnTo>
                  <a:pt x="366471" y="21628"/>
                </a:lnTo>
                <a:lnTo>
                  <a:pt x="366471" y="6261"/>
                </a:lnTo>
                <a:lnTo>
                  <a:pt x="360159" y="0"/>
                </a:lnTo>
                <a:close/>
              </a:path>
              <a:path w="2001520" h="27939">
                <a:moveTo>
                  <a:pt x="416547" y="0"/>
                </a:moveTo>
                <a:lnTo>
                  <a:pt x="400977" y="0"/>
                </a:lnTo>
                <a:lnTo>
                  <a:pt x="394677" y="6261"/>
                </a:lnTo>
                <a:lnTo>
                  <a:pt x="394677" y="21628"/>
                </a:lnTo>
                <a:lnTo>
                  <a:pt x="400977" y="27876"/>
                </a:lnTo>
                <a:lnTo>
                  <a:pt x="416547" y="27876"/>
                </a:lnTo>
                <a:lnTo>
                  <a:pt x="422846" y="21628"/>
                </a:lnTo>
                <a:lnTo>
                  <a:pt x="422846" y="6261"/>
                </a:lnTo>
                <a:lnTo>
                  <a:pt x="416547" y="0"/>
                </a:lnTo>
                <a:close/>
              </a:path>
              <a:path w="2001520" h="27939">
                <a:moveTo>
                  <a:pt x="472922" y="0"/>
                </a:moveTo>
                <a:lnTo>
                  <a:pt x="457365" y="0"/>
                </a:lnTo>
                <a:lnTo>
                  <a:pt x="451053" y="6261"/>
                </a:lnTo>
                <a:lnTo>
                  <a:pt x="451053" y="21628"/>
                </a:lnTo>
                <a:lnTo>
                  <a:pt x="457365" y="27876"/>
                </a:lnTo>
                <a:lnTo>
                  <a:pt x="472922" y="27876"/>
                </a:lnTo>
                <a:lnTo>
                  <a:pt x="479247" y="21628"/>
                </a:lnTo>
                <a:lnTo>
                  <a:pt x="479247" y="6261"/>
                </a:lnTo>
                <a:lnTo>
                  <a:pt x="472922" y="0"/>
                </a:lnTo>
                <a:close/>
              </a:path>
              <a:path w="2001520" h="27939">
                <a:moveTo>
                  <a:pt x="529310" y="0"/>
                </a:moveTo>
                <a:lnTo>
                  <a:pt x="513740" y="0"/>
                </a:lnTo>
                <a:lnTo>
                  <a:pt x="507428" y="6261"/>
                </a:lnTo>
                <a:lnTo>
                  <a:pt x="507428" y="21628"/>
                </a:lnTo>
                <a:lnTo>
                  <a:pt x="513740" y="27876"/>
                </a:lnTo>
                <a:lnTo>
                  <a:pt x="529310" y="27876"/>
                </a:lnTo>
                <a:lnTo>
                  <a:pt x="535622" y="21628"/>
                </a:lnTo>
                <a:lnTo>
                  <a:pt x="535622" y="6261"/>
                </a:lnTo>
                <a:lnTo>
                  <a:pt x="529310" y="0"/>
                </a:lnTo>
                <a:close/>
              </a:path>
              <a:path w="2001520" h="27939">
                <a:moveTo>
                  <a:pt x="585685" y="0"/>
                </a:moveTo>
                <a:lnTo>
                  <a:pt x="570128" y="0"/>
                </a:lnTo>
                <a:lnTo>
                  <a:pt x="563803" y="6261"/>
                </a:lnTo>
                <a:lnTo>
                  <a:pt x="563803" y="21628"/>
                </a:lnTo>
                <a:lnTo>
                  <a:pt x="570128" y="27876"/>
                </a:lnTo>
                <a:lnTo>
                  <a:pt x="585685" y="27876"/>
                </a:lnTo>
                <a:lnTo>
                  <a:pt x="591997" y="21628"/>
                </a:lnTo>
                <a:lnTo>
                  <a:pt x="591997" y="6261"/>
                </a:lnTo>
                <a:lnTo>
                  <a:pt x="585685" y="0"/>
                </a:lnTo>
                <a:close/>
              </a:path>
              <a:path w="2001520" h="27939">
                <a:moveTo>
                  <a:pt x="642061" y="0"/>
                </a:moveTo>
                <a:lnTo>
                  <a:pt x="626491" y="0"/>
                </a:lnTo>
                <a:lnTo>
                  <a:pt x="620191" y="6261"/>
                </a:lnTo>
                <a:lnTo>
                  <a:pt x="620191" y="21628"/>
                </a:lnTo>
                <a:lnTo>
                  <a:pt x="626503" y="27876"/>
                </a:lnTo>
                <a:lnTo>
                  <a:pt x="642061" y="27876"/>
                </a:lnTo>
                <a:lnTo>
                  <a:pt x="648373" y="21628"/>
                </a:lnTo>
                <a:lnTo>
                  <a:pt x="648373" y="6261"/>
                </a:lnTo>
                <a:lnTo>
                  <a:pt x="642061" y="0"/>
                </a:lnTo>
                <a:close/>
              </a:path>
              <a:path w="2001520" h="27939">
                <a:moveTo>
                  <a:pt x="698449" y="0"/>
                </a:moveTo>
                <a:lnTo>
                  <a:pt x="682879" y="0"/>
                </a:lnTo>
                <a:lnTo>
                  <a:pt x="676579" y="6261"/>
                </a:lnTo>
                <a:lnTo>
                  <a:pt x="676579" y="21628"/>
                </a:lnTo>
                <a:lnTo>
                  <a:pt x="682879" y="27876"/>
                </a:lnTo>
                <a:lnTo>
                  <a:pt x="698449" y="27876"/>
                </a:lnTo>
                <a:lnTo>
                  <a:pt x="704761" y="21628"/>
                </a:lnTo>
                <a:lnTo>
                  <a:pt x="704761" y="6261"/>
                </a:lnTo>
                <a:lnTo>
                  <a:pt x="698449" y="0"/>
                </a:lnTo>
                <a:close/>
              </a:path>
              <a:path w="2001520" h="27939">
                <a:moveTo>
                  <a:pt x="754824" y="0"/>
                </a:moveTo>
                <a:lnTo>
                  <a:pt x="739267" y="0"/>
                </a:lnTo>
                <a:lnTo>
                  <a:pt x="732942" y="6261"/>
                </a:lnTo>
                <a:lnTo>
                  <a:pt x="732942" y="21628"/>
                </a:lnTo>
                <a:lnTo>
                  <a:pt x="739267" y="27876"/>
                </a:lnTo>
                <a:lnTo>
                  <a:pt x="754824" y="27876"/>
                </a:lnTo>
                <a:lnTo>
                  <a:pt x="761136" y="21628"/>
                </a:lnTo>
                <a:lnTo>
                  <a:pt x="761136" y="6261"/>
                </a:lnTo>
                <a:lnTo>
                  <a:pt x="754824" y="0"/>
                </a:lnTo>
                <a:close/>
              </a:path>
              <a:path w="2001520" h="27939">
                <a:moveTo>
                  <a:pt x="811212" y="0"/>
                </a:moveTo>
                <a:lnTo>
                  <a:pt x="795642" y="0"/>
                </a:lnTo>
                <a:lnTo>
                  <a:pt x="789343" y="6261"/>
                </a:lnTo>
                <a:lnTo>
                  <a:pt x="789343" y="21628"/>
                </a:lnTo>
                <a:lnTo>
                  <a:pt x="795642" y="27876"/>
                </a:lnTo>
                <a:lnTo>
                  <a:pt x="811212" y="27876"/>
                </a:lnTo>
                <a:lnTo>
                  <a:pt x="817524" y="21628"/>
                </a:lnTo>
                <a:lnTo>
                  <a:pt x="817524" y="6261"/>
                </a:lnTo>
                <a:lnTo>
                  <a:pt x="811212" y="0"/>
                </a:lnTo>
                <a:close/>
              </a:path>
              <a:path w="2001520" h="27939">
                <a:moveTo>
                  <a:pt x="867600" y="0"/>
                </a:moveTo>
                <a:lnTo>
                  <a:pt x="852030" y="0"/>
                </a:lnTo>
                <a:lnTo>
                  <a:pt x="845718" y="6261"/>
                </a:lnTo>
                <a:lnTo>
                  <a:pt x="845718" y="21628"/>
                </a:lnTo>
                <a:lnTo>
                  <a:pt x="852030" y="27876"/>
                </a:lnTo>
                <a:lnTo>
                  <a:pt x="867600" y="27876"/>
                </a:lnTo>
                <a:lnTo>
                  <a:pt x="873912" y="21628"/>
                </a:lnTo>
                <a:lnTo>
                  <a:pt x="873912" y="6261"/>
                </a:lnTo>
                <a:lnTo>
                  <a:pt x="867600" y="0"/>
                </a:lnTo>
                <a:close/>
              </a:path>
              <a:path w="2001520" h="27939">
                <a:moveTo>
                  <a:pt x="923963" y="0"/>
                </a:moveTo>
                <a:lnTo>
                  <a:pt x="908392" y="0"/>
                </a:lnTo>
                <a:lnTo>
                  <a:pt x="902093" y="6261"/>
                </a:lnTo>
                <a:lnTo>
                  <a:pt x="902093" y="21628"/>
                </a:lnTo>
                <a:lnTo>
                  <a:pt x="908405" y="27876"/>
                </a:lnTo>
                <a:lnTo>
                  <a:pt x="923963" y="27876"/>
                </a:lnTo>
                <a:lnTo>
                  <a:pt x="930275" y="21628"/>
                </a:lnTo>
                <a:lnTo>
                  <a:pt x="930275" y="6261"/>
                </a:lnTo>
                <a:lnTo>
                  <a:pt x="923963" y="0"/>
                </a:lnTo>
                <a:close/>
              </a:path>
              <a:path w="2001520" h="27939">
                <a:moveTo>
                  <a:pt x="980363" y="0"/>
                </a:moveTo>
                <a:lnTo>
                  <a:pt x="964793" y="0"/>
                </a:lnTo>
                <a:lnTo>
                  <a:pt x="958469" y="6261"/>
                </a:lnTo>
                <a:lnTo>
                  <a:pt x="958469" y="21628"/>
                </a:lnTo>
                <a:lnTo>
                  <a:pt x="964793" y="27876"/>
                </a:lnTo>
                <a:lnTo>
                  <a:pt x="980363" y="27876"/>
                </a:lnTo>
                <a:lnTo>
                  <a:pt x="986675" y="21628"/>
                </a:lnTo>
                <a:lnTo>
                  <a:pt x="986675" y="6261"/>
                </a:lnTo>
                <a:lnTo>
                  <a:pt x="980363" y="0"/>
                </a:lnTo>
                <a:close/>
              </a:path>
              <a:path w="2001520" h="27939">
                <a:moveTo>
                  <a:pt x="1036726" y="0"/>
                </a:moveTo>
                <a:lnTo>
                  <a:pt x="1021168" y="0"/>
                </a:lnTo>
                <a:lnTo>
                  <a:pt x="1014857" y="6261"/>
                </a:lnTo>
                <a:lnTo>
                  <a:pt x="1014857" y="21628"/>
                </a:lnTo>
                <a:lnTo>
                  <a:pt x="1021168" y="27876"/>
                </a:lnTo>
                <a:lnTo>
                  <a:pt x="1036726" y="27876"/>
                </a:lnTo>
                <a:lnTo>
                  <a:pt x="1043051" y="21628"/>
                </a:lnTo>
                <a:lnTo>
                  <a:pt x="1043051" y="6261"/>
                </a:lnTo>
                <a:lnTo>
                  <a:pt x="1036726" y="0"/>
                </a:lnTo>
                <a:close/>
              </a:path>
              <a:path w="2001520" h="27939">
                <a:moveTo>
                  <a:pt x="1093114" y="0"/>
                </a:moveTo>
                <a:lnTo>
                  <a:pt x="1077544" y="0"/>
                </a:lnTo>
                <a:lnTo>
                  <a:pt x="1071219" y="6261"/>
                </a:lnTo>
                <a:lnTo>
                  <a:pt x="1071219" y="21628"/>
                </a:lnTo>
                <a:lnTo>
                  <a:pt x="1077544" y="27876"/>
                </a:lnTo>
                <a:lnTo>
                  <a:pt x="1093114" y="27876"/>
                </a:lnTo>
                <a:lnTo>
                  <a:pt x="1099413" y="21628"/>
                </a:lnTo>
                <a:lnTo>
                  <a:pt x="1099413" y="6261"/>
                </a:lnTo>
                <a:lnTo>
                  <a:pt x="1093114" y="0"/>
                </a:lnTo>
                <a:close/>
              </a:path>
              <a:path w="2001520" h="27939">
                <a:moveTo>
                  <a:pt x="1149502" y="0"/>
                </a:moveTo>
                <a:lnTo>
                  <a:pt x="1133919" y="0"/>
                </a:lnTo>
                <a:lnTo>
                  <a:pt x="1127607" y="6261"/>
                </a:lnTo>
                <a:lnTo>
                  <a:pt x="1127607" y="21628"/>
                </a:lnTo>
                <a:lnTo>
                  <a:pt x="1133919" y="27876"/>
                </a:lnTo>
                <a:lnTo>
                  <a:pt x="1149489" y="27876"/>
                </a:lnTo>
                <a:lnTo>
                  <a:pt x="1155814" y="21628"/>
                </a:lnTo>
                <a:lnTo>
                  <a:pt x="1155814" y="6261"/>
                </a:lnTo>
                <a:lnTo>
                  <a:pt x="1149502" y="0"/>
                </a:lnTo>
                <a:close/>
              </a:path>
              <a:path w="2001520" h="27939">
                <a:moveTo>
                  <a:pt x="1205865" y="0"/>
                </a:moveTo>
                <a:lnTo>
                  <a:pt x="1190307" y="0"/>
                </a:lnTo>
                <a:lnTo>
                  <a:pt x="1183995" y="6261"/>
                </a:lnTo>
                <a:lnTo>
                  <a:pt x="1183995" y="21628"/>
                </a:lnTo>
                <a:lnTo>
                  <a:pt x="1190307" y="27876"/>
                </a:lnTo>
                <a:lnTo>
                  <a:pt x="1205865" y="27876"/>
                </a:lnTo>
                <a:lnTo>
                  <a:pt x="1212176" y="21628"/>
                </a:lnTo>
                <a:lnTo>
                  <a:pt x="1212176" y="6261"/>
                </a:lnTo>
                <a:lnTo>
                  <a:pt x="1205865" y="0"/>
                </a:lnTo>
                <a:close/>
              </a:path>
              <a:path w="2001520" h="27939">
                <a:moveTo>
                  <a:pt x="1262253" y="0"/>
                </a:moveTo>
                <a:lnTo>
                  <a:pt x="1246682" y="0"/>
                </a:lnTo>
                <a:lnTo>
                  <a:pt x="1240370" y="6261"/>
                </a:lnTo>
                <a:lnTo>
                  <a:pt x="1240370" y="21628"/>
                </a:lnTo>
                <a:lnTo>
                  <a:pt x="1246682" y="27876"/>
                </a:lnTo>
                <a:lnTo>
                  <a:pt x="1262253" y="27876"/>
                </a:lnTo>
                <a:lnTo>
                  <a:pt x="1268577" y="21628"/>
                </a:lnTo>
                <a:lnTo>
                  <a:pt x="1268564" y="6261"/>
                </a:lnTo>
                <a:lnTo>
                  <a:pt x="1262253" y="0"/>
                </a:lnTo>
                <a:close/>
              </a:path>
              <a:path w="2001520" h="27939">
                <a:moveTo>
                  <a:pt x="1318641" y="0"/>
                </a:moveTo>
                <a:lnTo>
                  <a:pt x="1303070" y="0"/>
                </a:lnTo>
                <a:lnTo>
                  <a:pt x="1296746" y="6261"/>
                </a:lnTo>
                <a:lnTo>
                  <a:pt x="1296746" y="21628"/>
                </a:lnTo>
                <a:lnTo>
                  <a:pt x="1303070" y="27876"/>
                </a:lnTo>
                <a:lnTo>
                  <a:pt x="1318641" y="27876"/>
                </a:lnTo>
                <a:lnTo>
                  <a:pt x="1324952" y="21628"/>
                </a:lnTo>
                <a:lnTo>
                  <a:pt x="1324952" y="6261"/>
                </a:lnTo>
                <a:lnTo>
                  <a:pt x="1318641" y="0"/>
                </a:lnTo>
                <a:close/>
              </a:path>
              <a:path w="2001520" h="27939">
                <a:moveTo>
                  <a:pt x="1375016" y="0"/>
                </a:moveTo>
                <a:lnTo>
                  <a:pt x="1359446" y="0"/>
                </a:lnTo>
                <a:lnTo>
                  <a:pt x="1353146" y="6261"/>
                </a:lnTo>
                <a:lnTo>
                  <a:pt x="1353146" y="21628"/>
                </a:lnTo>
                <a:lnTo>
                  <a:pt x="1359446" y="27876"/>
                </a:lnTo>
                <a:lnTo>
                  <a:pt x="1375003" y="27876"/>
                </a:lnTo>
                <a:lnTo>
                  <a:pt x="1381328" y="21628"/>
                </a:lnTo>
                <a:lnTo>
                  <a:pt x="1381328" y="6261"/>
                </a:lnTo>
                <a:lnTo>
                  <a:pt x="1375016" y="0"/>
                </a:lnTo>
                <a:close/>
              </a:path>
              <a:path w="2001520" h="27939">
                <a:moveTo>
                  <a:pt x="1431404" y="0"/>
                </a:moveTo>
                <a:lnTo>
                  <a:pt x="1415821" y="0"/>
                </a:lnTo>
                <a:lnTo>
                  <a:pt x="1409522" y="6261"/>
                </a:lnTo>
                <a:lnTo>
                  <a:pt x="1409509" y="21628"/>
                </a:lnTo>
                <a:lnTo>
                  <a:pt x="1415821" y="27876"/>
                </a:lnTo>
                <a:lnTo>
                  <a:pt x="1431404" y="27876"/>
                </a:lnTo>
                <a:lnTo>
                  <a:pt x="1437716" y="21628"/>
                </a:lnTo>
                <a:lnTo>
                  <a:pt x="1437703" y="6261"/>
                </a:lnTo>
                <a:lnTo>
                  <a:pt x="1431404" y="0"/>
                </a:lnTo>
                <a:close/>
              </a:path>
              <a:path w="2001520" h="27939">
                <a:moveTo>
                  <a:pt x="1487779" y="0"/>
                </a:moveTo>
                <a:lnTo>
                  <a:pt x="1472196" y="0"/>
                </a:lnTo>
                <a:lnTo>
                  <a:pt x="1465897" y="6261"/>
                </a:lnTo>
                <a:lnTo>
                  <a:pt x="1465897" y="21628"/>
                </a:lnTo>
                <a:lnTo>
                  <a:pt x="1472196" y="27876"/>
                </a:lnTo>
                <a:lnTo>
                  <a:pt x="1487779" y="27876"/>
                </a:lnTo>
                <a:lnTo>
                  <a:pt x="1494091" y="21628"/>
                </a:lnTo>
                <a:lnTo>
                  <a:pt x="1494091" y="6261"/>
                </a:lnTo>
                <a:lnTo>
                  <a:pt x="1487779" y="0"/>
                </a:lnTo>
                <a:close/>
              </a:path>
              <a:path w="2001520" h="27939">
                <a:moveTo>
                  <a:pt x="1544154" y="0"/>
                </a:moveTo>
                <a:lnTo>
                  <a:pt x="1528597" y="0"/>
                </a:lnTo>
                <a:lnTo>
                  <a:pt x="1522285" y="6261"/>
                </a:lnTo>
                <a:lnTo>
                  <a:pt x="1522285" y="21628"/>
                </a:lnTo>
                <a:lnTo>
                  <a:pt x="1528597" y="27876"/>
                </a:lnTo>
                <a:lnTo>
                  <a:pt x="1544154" y="27876"/>
                </a:lnTo>
                <a:lnTo>
                  <a:pt x="1550466" y="21628"/>
                </a:lnTo>
                <a:lnTo>
                  <a:pt x="1550466" y="6261"/>
                </a:lnTo>
                <a:lnTo>
                  <a:pt x="1544154" y="0"/>
                </a:lnTo>
                <a:close/>
              </a:path>
              <a:path w="2001520" h="27939">
                <a:moveTo>
                  <a:pt x="1600517" y="0"/>
                </a:moveTo>
                <a:lnTo>
                  <a:pt x="1584960" y="0"/>
                </a:lnTo>
                <a:lnTo>
                  <a:pt x="1578673" y="6261"/>
                </a:lnTo>
                <a:lnTo>
                  <a:pt x="1578673" y="21628"/>
                </a:lnTo>
                <a:lnTo>
                  <a:pt x="1584960" y="27876"/>
                </a:lnTo>
                <a:lnTo>
                  <a:pt x="1600517" y="27876"/>
                </a:lnTo>
                <a:lnTo>
                  <a:pt x="1606842" y="21628"/>
                </a:lnTo>
                <a:lnTo>
                  <a:pt x="1606842" y="6261"/>
                </a:lnTo>
                <a:lnTo>
                  <a:pt x="1600517" y="0"/>
                </a:lnTo>
                <a:close/>
              </a:path>
              <a:path w="2001520" h="27939">
                <a:moveTo>
                  <a:pt x="1656918" y="0"/>
                </a:moveTo>
                <a:lnTo>
                  <a:pt x="1641348" y="0"/>
                </a:lnTo>
                <a:lnTo>
                  <a:pt x="1635036" y="6261"/>
                </a:lnTo>
                <a:lnTo>
                  <a:pt x="1635036" y="21628"/>
                </a:lnTo>
                <a:lnTo>
                  <a:pt x="1641348" y="27876"/>
                </a:lnTo>
                <a:lnTo>
                  <a:pt x="1656918" y="27876"/>
                </a:lnTo>
                <a:lnTo>
                  <a:pt x="1663230" y="21628"/>
                </a:lnTo>
                <a:lnTo>
                  <a:pt x="1663230" y="6261"/>
                </a:lnTo>
                <a:lnTo>
                  <a:pt x="1656918" y="0"/>
                </a:lnTo>
                <a:close/>
              </a:path>
              <a:path w="2001520" h="27939">
                <a:moveTo>
                  <a:pt x="1713293" y="0"/>
                </a:moveTo>
                <a:lnTo>
                  <a:pt x="1697736" y="0"/>
                </a:lnTo>
                <a:lnTo>
                  <a:pt x="1691424" y="6261"/>
                </a:lnTo>
                <a:lnTo>
                  <a:pt x="1691424" y="21628"/>
                </a:lnTo>
                <a:lnTo>
                  <a:pt x="1697736" y="27876"/>
                </a:lnTo>
                <a:lnTo>
                  <a:pt x="1713293" y="27876"/>
                </a:lnTo>
                <a:lnTo>
                  <a:pt x="1719605" y="21628"/>
                </a:lnTo>
                <a:lnTo>
                  <a:pt x="1719605" y="6261"/>
                </a:lnTo>
                <a:lnTo>
                  <a:pt x="1713293" y="0"/>
                </a:lnTo>
                <a:close/>
              </a:path>
              <a:path w="2001520" h="27939">
                <a:moveTo>
                  <a:pt x="1769668" y="0"/>
                </a:moveTo>
                <a:lnTo>
                  <a:pt x="1754111" y="0"/>
                </a:lnTo>
                <a:lnTo>
                  <a:pt x="1747799" y="6261"/>
                </a:lnTo>
                <a:lnTo>
                  <a:pt x="1747799" y="21628"/>
                </a:lnTo>
                <a:lnTo>
                  <a:pt x="1754111" y="27876"/>
                </a:lnTo>
                <a:lnTo>
                  <a:pt x="1769668" y="27876"/>
                </a:lnTo>
                <a:lnTo>
                  <a:pt x="1775980" y="21628"/>
                </a:lnTo>
                <a:lnTo>
                  <a:pt x="1775980" y="6261"/>
                </a:lnTo>
                <a:lnTo>
                  <a:pt x="1769668" y="0"/>
                </a:lnTo>
                <a:close/>
              </a:path>
              <a:path w="2001520" h="27939">
                <a:moveTo>
                  <a:pt x="1826069" y="0"/>
                </a:moveTo>
                <a:lnTo>
                  <a:pt x="1810499" y="0"/>
                </a:lnTo>
                <a:lnTo>
                  <a:pt x="1804174" y="6261"/>
                </a:lnTo>
                <a:lnTo>
                  <a:pt x="1804174" y="21628"/>
                </a:lnTo>
                <a:lnTo>
                  <a:pt x="1810499" y="27876"/>
                </a:lnTo>
                <a:lnTo>
                  <a:pt x="1826069" y="27876"/>
                </a:lnTo>
                <a:lnTo>
                  <a:pt x="1832381" y="21628"/>
                </a:lnTo>
                <a:lnTo>
                  <a:pt x="1832381" y="6261"/>
                </a:lnTo>
                <a:lnTo>
                  <a:pt x="1826069" y="0"/>
                </a:lnTo>
                <a:close/>
              </a:path>
              <a:path w="2001520" h="27939">
                <a:moveTo>
                  <a:pt x="1882444" y="0"/>
                </a:moveTo>
                <a:lnTo>
                  <a:pt x="1866874" y="0"/>
                </a:lnTo>
                <a:lnTo>
                  <a:pt x="1860550" y="6261"/>
                </a:lnTo>
                <a:lnTo>
                  <a:pt x="1860550" y="21628"/>
                </a:lnTo>
                <a:lnTo>
                  <a:pt x="1866874" y="27876"/>
                </a:lnTo>
                <a:lnTo>
                  <a:pt x="1882444" y="27876"/>
                </a:lnTo>
                <a:lnTo>
                  <a:pt x="1888744" y="21628"/>
                </a:lnTo>
                <a:lnTo>
                  <a:pt x="1888744" y="6261"/>
                </a:lnTo>
                <a:lnTo>
                  <a:pt x="1882444" y="0"/>
                </a:lnTo>
                <a:close/>
              </a:path>
              <a:path w="2001520" h="27939">
                <a:moveTo>
                  <a:pt x="1938807" y="0"/>
                </a:moveTo>
                <a:lnTo>
                  <a:pt x="1923249" y="0"/>
                </a:lnTo>
                <a:lnTo>
                  <a:pt x="1916938" y="6261"/>
                </a:lnTo>
                <a:lnTo>
                  <a:pt x="1916938" y="21628"/>
                </a:lnTo>
                <a:lnTo>
                  <a:pt x="1923249" y="27876"/>
                </a:lnTo>
                <a:lnTo>
                  <a:pt x="1938807" y="27876"/>
                </a:lnTo>
                <a:lnTo>
                  <a:pt x="1945132" y="21628"/>
                </a:lnTo>
                <a:lnTo>
                  <a:pt x="1945119" y="6261"/>
                </a:lnTo>
                <a:lnTo>
                  <a:pt x="1938807" y="0"/>
                </a:lnTo>
                <a:close/>
              </a:path>
              <a:path w="2001520" h="27939">
                <a:moveTo>
                  <a:pt x="1995208" y="0"/>
                </a:moveTo>
                <a:lnTo>
                  <a:pt x="1979625" y="0"/>
                </a:lnTo>
                <a:lnTo>
                  <a:pt x="1973326" y="6261"/>
                </a:lnTo>
                <a:lnTo>
                  <a:pt x="1973313" y="21628"/>
                </a:lnTo>
                <a:lnTo>
                  <a:pt x="1979637" y="27876"/>
                </a:lnTo>
                <a:lnTo>
                  <a:pt x="1995208" y="27876"/>
                </a:lnTo>
                <a:lnTo>
                  <a:pt x="2001507" y="21628"/>
                </a:lnTo>
                <a:lnTo>
                  <a:pt x="2001507" y="6261"/>
                </a:lnTo>
                <a:lnTo>
                  <a:pt x="1995208" y="0"/>
                </a:lnTo>
                <a:close/>
              </a:path>
            </a:pathLst>
          </a:custGeom>
          <a:solidFill>
            <a:srgbClr val="82C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664856" y="4475675"/>
            <a:ext cx="3272790" cy="104775"/>
          </a:xfrm>
          <a:custGeom>
            <a:avLst/>
            <a:gdLst/>
            <a:ahLst/>
            <a:cxnLst/>
            <a:rect l="l" t="t" r="r" b="b"/>
            <a:pathLst>
              <a:path w="3272790" h="104775">
                <a:moveTo>
                  <a:pt x="1169111" y="76542"/>
                </a:moveTo>
                <a:lnTo>
                  <a:pt x="1153680" y="76542"/>
                </a:lnTo>
                <a:lnTo>
                  <a:pt x="1147419" y="82765"/>
                </a:lnTo>
                <a:lnTo>
                  <a:pt x="1147419" y="98094"/>
                </a:lnTo>
                <a:lnTo>
                  <a:pt x="1153680" y="104305"/>
                </a:lnTo>
                <a:lnTo>
                  <a:pt x="1169111" y="104305"/>
                </a:lnTo>
                <a:lnTo>
                  <a:pt x="1175359" y="98094"/>
                </a:lnTo>
                <a:lnTo>
                  <a:pt x="1175359" y="82765"/>
                </a:lnTo>
                <a:lnTo>
                  <a:pt x="1169111" y="76542"/>
                </a:lnTo>
                <a:close/>
              </a:path>
              <a:path w="3272790" h="104775">
                <a:moveTo>
                  <a:pt x="21704" y="0"/>
                </a:moveTo>
                <a:lnTo>
                  <a:pt x="6261" y="0"/>
                </a:lnTo>
                <a:lnTo>
                  <a:pt x="0" y="6235"/>
                </a:lnTo>
                <a:lnTo>
                  <a:pt x="0" y="21628"/>
                </a:lnTo>
                <a:lnTo>
                  <a:pt x="6261" y="27863"/>
                </a:lnTo>
                <a:lnTo>
                  <a:pt x="21704" y="27863"/>
                </a:lnTo>
                <a:lnTo>
                  <a:pt x="27965" y="21628"/>
                </a:lnTo>
                <a:lnTo>
                  <a:pt x="27965" y="6235"/>
                </a:lnTo>
                <a:lnTo>
                  <a:pt x="21704" y="0"/>
                </a:lnTo>
                <a:close/>
              </a:path>
              <a:path w="3272790" h="104775">
                <a:moveTo>
                  <a:pt x="77647" y="0"/>
                </a:moveTo>
                <a:lnTo>
                  <a:pt x="62204" y="0"/>
                </a:lnTo>
                <a:lnTo>
                  <a:pt x="55943" y="6235"/>
                </a:lnTo>
                <a:lnTo>
                  <a:pt x="55943" y="21628"/>
                </a:lnTo>
                <a:lnTo>
                  <a:pt x="62204" y="27863"/>
                </a:lnTo>
                <a:lnTo>
                  <a:pt x="77647" y="27863"/>
                </a:lnTo>
                <a:lnTo>
                  <a:pt x="83908" y="21628"/>
                </a:lnTo>
                <a:lnTo>
                  <a:pt x="83908" y="6235"/>
                </a:lnTo>
                <a:lnTo>
                  <a:pt x="77647" y="0"/>
                </a:lnTo>
                <a:close/>
              </a:path>
              <a:path w="3272790" h="104775">
                <a:moveTo>
                  <a:pt x="133591" y="0"/>
                </a:moveTo>
                <a:lnTo>
                  <a:pt x="118135" y="0"/>
                </a:lnTo>
                <a:lnTo>
                  <a:pt x="111887" y="6235"/>
                </a:lnTo>
                <a:lnTo>
                  <a:pt x="111887" y="21628"/>
                </a:lnTo>
                <a:lnTo>
                  <a:pt x="118135" y="27863"/>
                </a:lnTo>
                <a:lnTo>
                  <a:pt x="133591" y="27863"/>
                </a:lnTo>
                <a:lnTo>
                  <a:pt x="139852" y="21628"/>
                </a:lnTo>
                <a:lnTo>
                  <a:pt x="139852" y="6235"/>
                </a:lnTo>
                <a:lnTo>
                  <a:pt x="133591" y="0"/>
                </a:lnTo>
                <a:close/>
              </a:path>
              <a:path w="3272790" h="104775">
                <a:moveTo>
                  <a:pt x="189522" y="0"/>
                </a:moveTo>
                <a:lnTo>
                  <a:pt x="174066" y="0"/>
                </a:lnTo>
                <a:lnTo>
                  <a:pt x="167817" y="6235"/>
                </a:lnTo>
                <a:lnTo>
                  <a:pt x="167817" y="21628"/>
                </a:lnTo>
                <a:lnTo>
                  <a:pt x="174066" y="27863"/>
                </a:lnTo>
                <a:lnTo>
                  <a:pt x="189522" y="27863"/>
                </a:lnTo>
                <a:lnTo>
                  <a:pt x="195783" y="21628"/>
                </a:lnTo>
                <a:lnTo>
                  <a:pt x="195783" y="6235"/>
                </a:lnTo>
                <a:lnTo>
                  <a:pt x="189522" y="0"/>
                </a:lnTo>
                <a:close/>
              </a:path>
              <a:path w="3272790" h="104775">
                <a:moveTo>
                  <a:pt x="245465" y="0"/>
                </a:moveTo>
                <a:lnTo>
                  <a:pt x="230009" y="0"/>
                </a:lnTo>
                <a:lnTo>
                  <a:pt x="223748" y="6235"/>
                </a:lnTo>
                <a:lnTo>
                  <a:pt x="223748" y="21628"/>
                </a:lnTo>
                <a:lnTo>
                  <a:pt x="230009" y="27863"/>
                </a:lnTo>
                <a:lnTo>
                  <a:pt x="245465" y="27863"/>
                </a:lnTo>
                <a:lnTo>
                  <a:pt x="251726" y="21628"/>
                </a:lnTo>
                <a:lnTo>
                  <a:pt x="251726" y="6235"/>
                </a:lnTo>
                <a:lnTo>
                  <a:pt x="245465" y="0"/>
                </a:lnTo>
                <a:close/>
              </a:path>
              <a:path w="3272790" h="104775">
                <a:moveTo>
                  <a:pt x="301409" y="0"/>
                </a:moveTo>
                <a:lnTo>
                  <a:pt x="285953" y="0"/>
                </a:lnTo>
                <a:lnTo>
                  <a:pt x="279692" y="6235"/>
                </a:lnTo>
                <a:lnTo>
                  <a:pt x="279692" y="21628"/>
                </a:lnTo>
                <a:lnTo>
                  <a:pt x="285953" y="27863"/>
                </a:lnTo>
                <a:lnTo>
                  <a:pt x="301396" y="27863"/>
                </a:lnTo>
                <a:lnTo>
                  <a:pt x="307670" y="21628"/>
                </a:lnTo>
                <a:lnTo>
                  <a:pt x="307657" y="6235"/>
                </a:lnTo>
                <a:lnTo>
                  <a:pt x="301409" y="0"/>
                </a:lnTo>
                <a:close/>
              </a:path>
              <a:path w="3272790" h="104775">
                <a:moveTo>
                  <a:pt x="357327" y="0"/>
                </a:moveTo>
                <a:lnTo>
                  <a:pt x="341884" y="0"/>
                </a:lnTo>
                <a:lnTo>
                  <a:pt x="335635" y="6235"/>
                </a:lnTo>
                <a:lnTo>
                  <a:pt x="335635" y="21628"/>
                </a:lnTo>
                <a:lnTo>
                  <a:pt x="341884" y="27863"/>
                </a:lnTo>
                <a:lnTo>
                  <a:pt x="357327" y="27863"/>
                </a:lnTo>
                <a:lnTo>
                  <a:pt x="363588" y="21628"/>
                </a:lnTo>
                <a:lnTo>
                  <a:pt x="363588" y="6235"/>
                </a:lnTo>
                <a:lnTo>
                  <a:pt x="357327" y="0"/>
                </a:lnTo>
                <a:close/>
              </a:path>
              <a:path w="3272790" h="104775">
                <a:moveTo>
                  <a:pt x="413270" y="0"/>
                </a:moveTo>
                <a:lnTo>
                  <a:pt x="397840" y="0"/>
                </a:lnTo>
                <a:lnTo>
                  <a:pt x="391566" y="6235"/>
                </a:lnTo>
                <a:lnTo>
                  <a:pt x="391566" y="21628"/>
                </a:lnTo>
                <a:lnTo>
                  <a:pt x="397840" y="27863"/>
                </a:lnTo>
                <a:lnTo>
                  <a:pt x="413270" y="27863"/>
                </a:lnTo>
                <a:lnTo>
                  <a:pt x="419531" y="21628"/>
                </a:lnTo>
                <a:lnTo>
                  <a:pt x="419531" y="6235"/>
                </a:lnTo>
                <a:lnTo>
                  <a:pt x="413270" y="0"/>
                </a:lnTo>
                <a:close/>
              </a:path>
              <a:path w="3272790" h="104775">
                <a:moveTo>
                  <a:pt x="469214" y="0"/>
                </a:moveTo>
                <a:lnTo>
                  <a:pt x="453770" y="0"/>
                </a:lnTo>
                <a:lnTo>
                  <a:pt x="447509" y="6235"/>
                </a:lnTo>
                <a:lnTo>
                  <a:pt x="447509" y="21628"/>
                </a:lnTo>
                <a:lnTo>
                  <a:pt x="453770" y="27863"/>
                </a:lnTo>
                <a:lnTo>
                  <a:pt x="469214" y="27863"/>
                </a:lnTo>
                <a:lnTo>
                  <a:pt x="475475" y="21628"/>
                </a:lnTo>
                <a:lnTo>
                  <a:pt x="475475" y="6235"/>
                </a:lnTo>
                <a:lnTo>
                  <a:pt x="469214" y="0"/>
                </a:lnTo>
                <a:close/>
              </a:path>
              <a:path w="3272790" h="104775">
                <a:moveTo>
                  <a:pt x="525145" y="0"/>
                </a:moveTo>
                <a:lnTo>
                  <a:pt x="509701" y="0"/>
                </a:lnTo>
                <a:lnTo>
                  <a:pt x="503440" y="6235"/>
                </a:lnTo>
                <a:lnTo>
                  <a:pt x="503440" y="21628"/>
                </a:lnTo>
                <a:lnTo>
                  <a:pt x="509701" y="27863"/>
                </a:lnTo>
                <a:lnTo>
                  <a:pt x="525145" y="27863"/>
                </a:lnTo>
                <a:lnTo>
                  <a:pt x="531406" y="21628"/>
                </a:lnTo>
                <a:lnTo>
                  <a:pt x="531406" y="6235"/>
                </a:lnTo>
                <a:lnTo>
                  <a:pt x="525145" y="0"/>
                </a:lnTo>
                <a:close/>
              </a:path>
              <a:path w="3272790" h="104775">
                <a:moveTo>
                  <a:pt x="581088" y="0"/>
                </a:moveTo>
                <a:lnTo>
                  <a:pt x="565645" y="0"/>
                </a:lnTo>
                <a:lnTo>
                  <a:pt x="559384" y="6235"/>
                </a:lnTo>
                <a:lnTo>
                  <a:pt x="559384" y="21628"/>
                </a:lnTo>
                <a:lnTo>
                  <a:pt x="565645" y="27863"/>
                </a:lnTo>
                <a:lnTo>
                  <a:pt x="581088" y="27863"/>
                </a:lnTo>
                <a:lnTo>
                  <a:pt x="587349" y="21628"/>
                </a:lnTo>
                <a:lnTo>
                  <a:pt x="587349" y="6235"/>
                </a:lnTo>
                <a:lnTo>
                  <a:pt x="581088" y="0"/>
                </a:lnTo>
                <a:close/>
              </a:path>
              <a:path w="3272790" h="104775">
                <a:moveTo>
                  <a:pt x="637032" y="0"/>
                </a:moveTo>
                <a:lnTo>
                  <a:pt x="621576" y="0"/>
                </a:lnTo>
                <a:lnTo>
                  <a:pt x="615315" y="6235"/>
                </a:lnTo>
                <a:lnTo>
                  <a:pt x="615315" y="21628"/>
                </a:lnTo>
                <a:lnTo>
                  <a:pt x="621576" y="27863"/>
                </a:lnTo>
                <a:lnTo>
                  <a:pt x="637032" y="27863"/>
                </a:lnTo>
                <a:lnTo>
                  <a:pt x="643280" y="21628"/>
                </a:lnTo>
                <a:lnTo>
                  <a:pt x="643280" y="6235"/>
                </a:lnTo>
                <a:lnTo>
                  <a:pt x="637032" y="0"/>
                </a:lnTo>
                <a:close/>
              </a:path>
              <a:path w="3272790" h="104775">
                <a:moveTo>
                  <a:pt x="692962" y="0"/>
                </a:moveTo>
                <a:lnTo>
                  <a:pt x="677506" y="0"/>
                </a:lnTo>
                <a:lnTo>
                  <a:pt x="671258" y="6235"/>
                </a:lnTo>
                <a:lnTo>
                  <a:pt x="671258" y="21628"/>
                </a:lnTo>
                <a:lnTo>
                  <a:pt x="677506" y="27863"/>
                </a:lnTo>
                <a:lnTo>
                  <a:pt x="692962" y="27863"/>
                </a:lnTo>
                <a:lnTo>
                  <a:pt x="699223" y="21628"/>
                </a:lnTo>
                <a:lnTo>
                  <a:pt x="699223" y="6235"/>
                </a:lnTo>
                <a:lnTo>
                  <a:pt x="692962" y="0"/>
                </a:lnTo>
                <a:close/>
              </a:path>
              <a:path w="3272790" h="104775">
                <a:moveTo>
                  <a:pt x="748893" y="0"/>
                </a:moveTo>
                <a:lnTo>
                  <a:pt x="733450" y="0"/>
                </a:lnTo>
                <a:lnTo>
                  <a:pt x="727189" y="6235"/>
                </a:lnTo>
                <a:lnTo>
                  <a:pt x="727189" y="21628"/>
                </a:lnTo>
                <a:lnTo>
                  <a:pt x="733450" y="27863"/>
                </a:lnTo>
                <a:lnTo>
                  <a:pt x="748893" y="27863"/>
                </a:lnTo>
                <a:lnTo>
                  <a:pt x="755154" y="21628"/>
                </a:lnTo>
                <a:lnTo>
                  <a:pt x="755154" y="6235"/>
                </a:lnTo>
                <a:lnTo>
                  <a:pt x="748893" y="0"/>
                </a:lnTo>
                <a:close/>
              </a:path>
              <a:path w="3272790" h="104775">
                <a:moveTo>
                  <a:pt x="804837" y="0"/>
                </a:moveTo>
                <a:lnTo>
                  <a:pt x="789381" y="0"/>
                </a:lnTo>
                <a:lnTo>
                  <a:pt x="783132" y="6235"/>
                </a:lnTo>
                <a:lnTo>
                  <a:pt x="783132" y="21628"/>
                </a:lnTo>
                <a:lnTo>
                  <a:pt x="789381" y="27863"/>
                </a:lnTo>
                <a:lnTo>
                  <a:pt x="804837" y="27863"/>
                </a:lnTo>
                <a:lnTo>
                  <a:pt x="811110" y="21628"/>
                </a:lnTo>
                <a:lnTo>
                  <a:pt x="811098" y="6235"/>
                </a:lnTo>
                <a:lnTo>
                  <a:pt x="804837" y="0"/>
                </a:lnTo>
                <a:close/>
              </a:path>
              <a:path w="3272790" h="104775">
                <a:moveTo>
                  <a:pt x="860767" y="0"/>
                </a:moveTo>
                <a:lnTo>
                  <a:pt x="845324" y="0"/>
                </a:lnTo>
                <a:lnTo>
                  <a:pt x="839063" y="6235"/>
                </a:lnTo>
                <a:lnTo>
                  <a:pt x="839063" y="21628"/>
                </a:lnTo>
                <a:lnTo>
                  <a:pt x="845324" y="27863"/>
                </a:lnTo>
                <a:lnTo>
                  <a:pt x="860767" y="27863"/>
                </a:lnTo>
                <a:lnTo>
                  <a:pt x="867029" y="21628"/>
                </a:lnTo>
                <a:lnTo>
                  <a:pt x="867029" y="6235"/>
                </a:lnTo>
                <a:lnTo>
                  <a:pt x="860767" y="0"/>
                </a:lnTo>
                <a:close/>
              </a:path>
              <a:path w="3272790" h="104775">
                <a:moveTo>
                  <a:pt x="916698" y="0"/>
                </a:moveTo>
                <a:lnTo>
                  <a:pt x="901268" y="0"/>
                </a:lnTo>
                <a:lnTo>
                  <a:pt x="895019" y="6235"/>
                </a:lnTo>
                <a:lnTo>
                  <a:pt x="895007" y="21628"/>
                </a:lnTo>
                <a:lnTo>
                  <a:pt x="901268" y="27863"/>
                </a:lnTo>
                <a:lnTo>
                  <a:pt x="916698" y="27863"/>
                </a:lnTo>
                <a:lnTo>
                  <a:pt x="922972" y="21628"/>
                </a:lnTo>
                <a:lnTo>
                  <a:pt x="922972" y="6235"/>
                </a:lnTo>
                <a:lnTo>
                  <a:pt x="916698" y="0"/>
                </a:lnTo>
                <a:close/>
              </a:path>
              <a:path w="3272790" h="104775">
                <a:moveTo>
                  <a:pt x="972654" y="0"/>
                </a:moveTo>
                <a:lnTo>
                  <a:pt x="957211" y="0"/>
                </a:lnTo>
                <a:lnTo>
                  <a:pt x="950950" y="6235"/>
                </a:lnTo>
                <a:lnTo>
                  <a:pt x="950950" y="21628"/>
                </a:lnTo>
                <a:lnTo>
                  <a:pt x="957211" y="27863"/>
                </a:lnTo>
                <a:lnTo>
                  <a:pt x="972654" y="27863"/>
                </a:lnTo>
                <a:lnTo>
                  <a:pt x="978916" y="21628"/>
                </a:lnTo>
                <a:lnTo>
                  <a:pt x="978916" y="6235"/>
                </a:lnTo>
                <a:lnTo>
                  <a:pt x="972654" y="0"/>
                </a:lnTo>
                <a:close/>
              </a:path>
              <a:path w="3272790" h="104775">
                <a:moveTo>
                  <a:pt x="1028585" y="0"/>
                </a:moveTo>
                <a:lnTo>
                  <a:pt x="1013142" y="0"/>
                </a:lnTo>
                <a:lnTo>
                  <a:pt x="1006881" y="6235"/>
                </a:lnTo>
                <a:lnTo>
                  <a:pt x="1006881" y="21628"/>
                </a:lnTo>
                <a:lnTo>
                  <a:pt x="1013142" y="27863"/>
                </a:lnTo>
                <a:lnTo>
                  <a:pt x="1028585" y="27863"/>
                </a:lnTo>
                <a:lnTo>
                  <a:pt x="1034846" y="21628"/>
                </a:lnTo>
                <a:lnTo>
                  <a:pt x="1034846" y="6235"/>
                </a:lnTo>
                <a:lnTo>
                  <a:pt x="1028585" y="0"/>
                </a:lnTo>
                <a:close/>
              </a:path>
              <a:path w="3272790" h="104775">
                <a:moveTo>
                  <a:pt x="1084516" y="0"/>
                </a:moveTo>
                <a:lnTo>
                  <a:pt x="1069086" y="0"/>
                </a:lnTo>
                <a:lnTo>
                  <a:pt x="1062824" y="6235"/>
                </a:lnTo>
                <a:lnTo>
                  <a:pt x="1062824" y="21628"/>
                </a:lnTo>
                <a:lnTo>
                  <a:pt x="1069086" y="27863"/>
                </a:lnTo>
                <a:lnTo>
                  <a:pt x="1084516" y="27863"/>
                </a:lnTo>
                <a:lnTo>
                  <a:pt x="1090790" y="21628"/>
                </a:lnTo>
                <a:lnTo>
                  <a:pt x="1090790" y="6235"/>
                </a:lnTo>
                <a:lnTo>
                  <a:pt x="1084516" y="0"/>
                </a:lnTo>
                <a:close/>
              </a:path>
              <a:path w="3272790" h="104775">
                <a:moveTo>
                  <a:pt x="1140472" y="0"/>
                </a:moveTo>
                <a:lnTo>
                  <a:pt x="1125016" y="0"/>
                </a:lnTo>
                <a:lnTo>
                  <a:pt x="1118755" y="6235"/>
                </a:lnTo>
                <a:lnTo>
                  <a:pt x="1118755" y="21628"/>
                </a:lnTo>
                <a:lnTo>
                  <a:pt x="1125016" y="27863"/>
                </a:lnTo>
                <a:lnTo>
                  <a:pt x="1140472" y="27863"/>
                </a:lnTo>
                <a:lnTo>
                  <a:pt x="1146733" y="21628"/>
                </a:lnTo>
                <a:lnTo>
                  <a:pt x="1146733" y="6235"/>
                </a:lnTo>
                <a:lnTo>
                  <a:pt x="1140472" y="0"/>
                </a:lnTo>
                <a:close/>
              </a:path>
              <a:path w="3272790" h="104775">
                <a:moveTo>
                  <a:pt x="1196403" y="0"/>
                </a:moveTo>
                <a:lnTo>
                  <a:pt x="1180960" y="0"/>
                </a:lnTo>
                <a:lnTo>
                  <a:pt x="1174686" y="6235"/>
                </a:lnTo>
                <a:lnTo>
                  <a:pt x="1174686" y="21628"/>
                </a:lnTo>
                <a:lnTo>
                  <a:pt x="1180960" y="27863"/>
                </a:lnTo>
                <a:lnTo>
                  <a:pt x="1196403" y="27863"/>
                </a:lnTo>
                <a:lnTo>
                  <a:pt x="1202664" y="21628"/>
                </a:lnTo>
                <a:lnTo>
                  <a:pt x="1202664" y="6235"/>
                </a:lnTo>
                <a:lnTo>
                  <a:pt x="1196403" y="0"/>
                </a:lnTo>
                <a:close/>
              </a:path>
              <a:path w="3272790" h="104775">
                <a:moveTo>
                  <a:pt x="1252347" y="0"/>
                </a:moveTo>
                <a:lnTo>
                  <a:pt x="1236903" y="0"/>
                </a:lnTo>
                <a:lnTo>
                  <a:pt x="1230642" y="6235"/>
                </a:lnTo>
                <a:lnTo>
                  <a:pt x="1230642" y="21628"/>
                </a:lnTo>
                <a:lnTo>
                  <a:pt x="1236903" y="27863"/>
                </a:lnTo>
                <a:lnTo>
                  <a:pt x="1252347" y="27863"/>
                </a:lnTo>
                <a:lnTo>
                  <a:pt x="1258608" y="21628"/>
                </a:lnTo>
                <a:lnTo>
                  <a:pt x="1258608" y="6235"/>
                </a:lnTo>
                <a:lnTo>
                  <a:pt x="1252347" y="0"/>
                </a:lnTo>
                <a:close/>
              </a:path>
              <a:path w="3272790" h="104775">
                <a:moveTo>
                  <a:pt x="1308277" y="0"/>
                </a:moveTo>
                <a:lnTo>
                  <a:pt x="1292834" y="0"/>
                </a:lnTo>
                <a:lnTo>
                  <a:pt x="1286573" y="6235"/>
                </a:lnTo>
                <a:lnTo>
                  <a:pt x="1286573" y="21628"/>
                </a:lnTo>
                <a:lnTo>
                  <a:pt x="1292834" y="27863"/>
                </a:lnTo>
                <a:lnTo>
                  <a:pt x="1308277" y="27863"/>
                </a:lnTo>
                <a:lnTo>
                  <a:pt x="1314538" y="21628"/>
                </a:lnTo>
                <a:lnTo>
                  <a:pt x="1314538" y="6235"/>
                </a:lnTo>
                <a:lnTo>
                  <a:pt x="1308277" y="0"/>
                </a:lnTo>
                <a:close/>
              </a:path>
              <a:path w="3272790" h="104775">
                <a:moveTo>
                  <a:pt x="1364208" y="0"/>
                </a:moveTo>
                <a:lnTo>
                  <a:pt x="1348778" y="0"/>
                </a:lnTo>
                <a:lnTo>
                  <a:pt x="1342504" y="6235"/>
                </a:lnTo>
                <a:lnTo>
                  <a:pt x="1342504" y="21628"/>
                </a:lnTo>
                <a:lnTo>
                  <a:pt x="1348778" y="27863"/>
                </a:lnTo>
                <a:lnTo>
                  <a:pt x="1364208" y="27863"/>
                </a:lnTo>
                <a:lnTo>
                  <a:pt x="1370469" y="21628"/>
                </a:lnTo>
                <a:lnTo>
                  <a:pt x="1370469" y="6235"/>
                </a:lnTo>
                <a:lnTo>
                  <a:pt x="1364208" y="0"/>
                </a:lnTo>
                <a:close/>
              </a:path>
              <a:path w="3272790" h="104775">
                <a:moveTo>
                  <a:pt x="1420152" y="0"/>
                </a:moveTo>
                <a:lnTo>
                  <a:pt x="1404721" y="0"/>
                </a:lnTo>
                <a:lnTo>
                  <a:pt x="1398447" y="6235"/>
                </a:lnTo>
                <a:lnTo>
                  <a:pt x="1398447" y="21628"/>
                </a:lnTo>
                <a:lnTo>
                  <a:pt x="1404721" y="27863"/>
                </a:lnTo>
                <a:lnTo>
                  <a:pt x="1420152" y="27863"/>
                </a:lnTo>
                <a:lnTo>
                  <a:pt x="1426413" y="21628"/>
                </a:lnTo>
                <a:lnTo>
                  <a:pt x="1426413" y="6235"/>
                </a:lnTo>
                <a:lnTo>
                  <a:pt x="1420152" y="0"/>
                </a:lnTo>
                <a:close/>
              </a:path>
              <a:path w="3272790" h="104775">
                <a:moveTo>
                  <a:pt x="1476095" y="0"/>
                </a:moveTo>
                <a:lnTo>
                  <a:pt x="1460639" y="0"/>
                </a:lnTo>
                <a:lnTo>
                  <a:pt x="1454378" y="6235"/>
                </a:lnTo>
                <a:lnTo>
                  <a:pt x="1454378" y="21628"/>
                </a:lnTo>
                <a:lnTo>
                  <a:pt x="1460639" y="27863"/>
                </a:lnTo>
                <a:lnTo>
                  <a:pt x="1476095" y="27863"/>
                </a:lnTo>
                <a:lnTo>
                  <a:pt x="1482356" y="21628"/>
                </a:lnTo>
                <a:lnTo>
                  <a:pt x="1482356" y="6235"/>
                </a:lnTo>
                <a:lnTo>
                  <a:pt x="1476095" y="0"/>
                </a:lnTo>
                <a:close/>
              </a:path>
              <a:path w="3272790" h="104775">
                <a:moveTo>
                  <a:pt x="1532026" y="0"/>
                </a:moveTo>
                <a:lnTo>
                  <a:pt x="1516583" y="0"/>
                </a:lnTo>
                <a:lnTo>
                  <a:pt x="1510322" y="6235"/>
                </a:lnTo>
                <a:lnTo>
                  <a:pt x="1510322" y="21628"/>
                </a:lnTo>
                <a:lnTo>
                  <a:pt x="1516583" y="27863"/>
                </a:lnTo>
                <a:lnTo>
                  <a:pt x="1532026" y="27863"/>
                </a:lnTo>
                <a:lnTo>
                  <a:pt x="1538274" y="21628"/>
                </a:lnTo>
                <a:lnTo>
                  <a:pt x="1538274" y="6235"/>
                </a:lnTo>
                <a:lnTo>
                  <a:pt x="1532026" y="0"/>
                </a:lnTo>
                <a:close/>
              </a:path>
              <a:path w="3272790" h="104775">
                <a:moveTo>
                  <a:pt x="1587969" y="0"/>
                </a:moveTo>
                <a:lnTo>
                  <a:pt x="1572526" y="0"/>
                </a:lnTo>
                <a:lnTo>
                  <a:pt x="1566252" y="6235"/>
                </a:lnTo>
                <a:lnTo>
                  <a:pt x="1566252" y="21628"/>
                </a:lnTo>
                <a:lnTo>
                  <a:pt x="1572526" y="27863"/>
                </a:lnTo>
                <a:lnTo>
                  <a:pt x="1587969" y="27863"/>
                </a:lnTo>
                <a:lnTo>
                  <a:pt x="1594231" y="21628"/>
                </a:lnTo>
                <a:lnTo>
                  <a:pt x="1594231" y="6235"/>
                </a:lnTo>
                <a:lnTo>
                  <a:pt x="1587969" y="0"/>
                </a:lnTo>
                <a:close/>
              </a:path>
              <a:path w="3272790" h="104775">
                <a:moveTo>
                  <a:pt x="1643913" y="0"/>
                </a:moveTo>
                <a:lnTo>
                  <a:pt x="1628444" y="0"/>
                </a:lnTo>
                <a:lnTo>
                  <a:pt x="1622196" y="6235"/>
                </a:lnTo>
                <a:lnTo>
                  <a:pt x="1622196" y="21628"/>
                </a:lnTo>
                <a:lnTo>
                  <a:pt x="1628444" y="27863"/>
                </a:lnTo>
                <a:lnTo>
                  <a:pt x="1643900" y="27863"/>
                </a:lnTo>
                <a:lnTo>
                  <a:pt x="1650161" y="21628"/>
                </a:lnTo>
                <a:lnTo>
                  <a:pt x="1650161" y="6235"/>
                </a:lnTo>
                <a:lnTo>
                  <a:pt x="1643913" y="0"/>
                </a:lnTo>
                <a:close/>
              </a:path>
              <a:path w="3272790" h="104775">
                <a:moveTo>
                  <a:pt x="1699844" y="0"/>
                </a:moveTo>
                <a:lnTo>
                  <a:pt x="1684401" y="0"/>
                </a:lnTo>
                <a:lnTo>
                  <a:pt x="1678127" y="6235"/>
                </a:lnTo>
                <a:lnTo>
                  <a:pt x="1678127" y="21628"/>
                </a:lnTo>
                <a:lnTo>
                  <a:pt x="1684401" y="27863"/>
                </a:lnTo>
                <a:lnTo>
                  <a:pt x="1699844" y="27863"/>
                </a:lnTo>
                <a:lnTo>
                  <a:pt x="1706105" y="21628"/>
                </a:lnTo>
                <a:lnTo>
                  <a:pt x="1706105" y="6235"/>
                </a:lnTo>
                <a:lnTo>
                  <a:pt x="1699844" y="0"/>
                </a:lnTo>
                <a:close/>
              </a:path>
              <a:path w="3272790" h="104775">
                <a:moveTo>
                  <a:pt x="1755775" y="0"/>
                </a:moveTo>
                <a:lnTo>
                  <a:pt x="1740331" y="0"/>
                </a:lnTo>
                <a:lnTo>
                  <a:pt x="1734070" y="6235"/>
                </a:lnTo>
                <a:lnTo>
                  <a:pt x="1734070" y="21628"/>
                </a:lnTo>
                <a:lnTo>
                  <a:pt x="1740331" y="27863"/>
                </a:lnTo>
                <a:lnTo>
                  <a:pt x="1755775" y="27863"/>
                </a:lnTo>
                <a:lnTo>
                  <a:pt x="1762048" y="21628"/>
                </a:lnTo>
                <a:lnTo>
                  <a:pt x="1762048" y="6235"/>
                </a:lnTo>
                <a:lnTo>
                  <a:pt x="1755775" y="0"/>
                </a:lnTo>
                <a:close/>
              </a:path>
              <a:path w="3272790" h="104775">
                <a:moveTo>
                  <a:pt x="1811718" y="0"/>
                </a:moveTo>
                <a:lnTo>
                  <a:pt x="1796262" y="0"/>
                </a:lnTo>
                <a:lnTo>
                  <a:pt x="1790014" y="6235"/>
                </a:lnTo>
                <a:lnTo>
                  <a:pt x="1790014" y="21628"/>
                </a:lnTo>
                <a:lnTo>
                  <a:pt x="1796262" y="27863"/>
                </a:lnTo>
                <a:lnTo>
                  <a:pt x="1811718" y="27863"/>
                </a:lnTo>
                <a:lnTo>
                  <a:pt x="1817979" y="21628"/>
                </a:lnTo>
                <a:lnTo>
                  <a:pt x="1817979" y="6235"/>
                </a:lnTo>
                <a:lnTo>
                  <a:pt x="1811718" y="0"/>
                </a:lnTo>
                <a:close/>
              </a:path>
              <a:path w="3272790" h="104775">
                <a:moveTo>
                  <a:pt x="1867662" y="0"/>
                </a:moveTo>
                <a:lnTo>
                  <a:pt x="1852218" y="0"/>
                </a:lnTo>
                <a:lnTo>
                  <a:pt x="1845945" y="6235"/>
                </a:lnTo>
                <a:lnTo>
                  <a:pt x="1845945" y="21628"/>
                </a:lnTo>
                <a:lnTo>
                  <a:pt x="1852218" y="27863"/>
                </a:lnTo>
                <a:lnTo>
                  <a:pt x="1867649" y="27863"/>
                </a:lnTo>
                <a:lnTo>
                  <a:pt x="1873923" y="21628"/>
                </a:lnTo>
                <a:lnTo>
                  <a:pt x="1873910" y="6235"/>
                </a:lnTo>
                <a:lnTo>
                  <a:pt x="1867662" y="0"/>
                </a:lnTo>
                <a:close/>
              </a:path>
              <a:path w="3272790" h="104775">
                <a:moveTo>
                  <a:pt x="1923592" y="0"/>
                </a:moveTo>
                <a:lnTo>
                  <a:pt x="1908149" y="0"/>
                </a:lnTo>
                <a:lnTo>
                  <a:pt x="1901888" y="6235"/>
                </a:lnTo>
                <a:lnTo>
                  <a:pt x="1901888" y="21628"/>
                </a:lnTo>
                <a:lnTo>
                  <a:pt x="1908149" y="27863"/>
                </a:lnTo>
                <a:lnTo>
                  <a:pt x="1923592" y="27863"/>
                </a:lnTo>
                <a:lnTo>
                  <a:pt x="1929853" y="21628"/>
                </a:lnTo>
                <a:lnTo>
                  <a:pt x="1929853" y="6235"/>
                </a:lnTo>
                <a:lnTo>
                  <a:pt x="1923592" y="0"/>
                </a:lnTo>
                <a:close/>
              </a:path>
              <a:path w="3272790" h="104775">
                <a:moveTo>
                  <a:pt x="1979536" y="0"/>
                </a:moveTo>
                <a:lnTo>
                  <a:pt x="1964080" y="0"/>
                </a:lnTo>
                <a:lnTo>
                  <a:pt x="1957832" y="6235"/>
                </a:lnTo>
                <a:lnTo>
                  <a:pt x="1957832" y="21628"/>
                </a:lnTo>
                <a:lnTo>
                  <a:pt x="1964080" y="27863"/>
                </a:lnTo>
                <a:lnTo>
                  <a:pt x="1979536" y="27863"/>
                </a:lnTo>
                <a:lnTo>
                  <a:pt x="1985784" y="21628"/>
                </a:lnTo>
                <a:lnTo>
                  <a:pt x="1985784" y="6235"/>
                </a:lnTo>
                <a:lnTo>
                  <a:pt x="1979536" y="0"/>
                </a:lnTo>
                <a:close/>
              </a:path>
              <a:path w="3272790" h="104775">
                <a:moveTo>
                  <a:pt x="2035467" y="0"/>
                </a:moveTo>
                <a:lnTo>
                  <a:pt x="2020011" y="0"/>
                </a:lnTo>
                <a:lnTo>
                  <a:pt x="2013762" y="6235"/>
                </a:lnTo>
                <a:lnTo>
                  <a:pt x="2013762" y="21628"/>
                </a:lnTo>
                <a:lnTo>
                  <a:pt x="2020023" y="27863"/>
                </a:lnTo>
                <a:lnTo>
                  <a:pt x="2035467" y="27863"/>
                </a:lnTo>
                <a:lnTo>
                  <a:pt x="2041740" y="21628"/>
                </a:lnTo>
                <a:lnTo>
                  <a:pt x="2041740" y="6235"/>
                </a:lnTo>
                <a:lnTo>
                  <a:pt x="2035467" y="0"/>
                </a:lnTo>
                <a:close/>
              </a:path>
              <a:path w="3272790" h="104775">
                <a:moveTo>
                  <a:pt x="2091410" y="0"/>
                </a:moveTo>
                <a:lnTo>
                  <a:pt x="2075954" y="0"/>
                </a:lnTo>
                <a:lnTo>
                  <a:pt x="2069706" y="6235"/>
                </a:lnTo>
                <a:lnTo>
                  <a:pt x="2069706" y="21628"/>
                </a:lnTo>
                <a:lnTo>
                  <a:pt x="2075954" y="27863"/>
                </a:lnTo>
                <a:lnTo>
                  <a:pt x="2091410" y="27863"/>
                </a:lnTo>
                <a:lnTo>
                  <a:pt x="2097671" y="21628"/>
                </a:lnTo>
                <a:lnTo>
                  <a:pt x="2097671" y="6235"/>
                </a:lnTo>
                <a:lnTo>
                  <a:pt x="2091410" y="0"/>
                </a:lnTo>
                <a:close/>
              </a:path>
              <a:path w="3272790" h="104775">
                <a:moveTo>
                  <a:pt x="2147354" y="0"/>
                </a:moveTo>
                <a:lnTo>
                  <a:pt x="2131885" y="0"/>
                </a:lnTo>
                <a:lnTo>
                  <a:pt x="2125637" y="6235"/>
                </a:lnTo>
                <a:lnTo>
                  <a:pt x="2125637" y="21628"/>
                </a:lnTo>
                <a:lnTo>
                  <a:pt x="2131898" y="27863"/>
                </a:lnTo>
                <a:lnTo>
                  <a:pt x="2147341" y="27863"/>
                </a:lnTo>
                <a:lnTo>
                  <a:pt x="2153602" y="21628"/>
                </a:lnTo>
                <a:lnTo>
                  <a:pt x="2153602" y="6235"/>
                </a:lnTo>
                <a:lnTo>
                  <a:pt x="2147354" y="0"/>
                </a:lnTo>
                <a:close/>
              </a:path>
              <a:path w="3272790" h="104775">
                <a:moveTo>
                  <a:pt x="2203272" y="0"/>
                </a:moveTo>
                <a:lnTo>
                  <a:pt x="2187841" y="0"/>
                </a:lnTo>
                <a:lnTo>
                  <a:pt x="2181567" y="6235"/>
                </a:lnTo>
                <a:lnTo>
                  <a:pt x="2181567" y="21628"/>
                </a:lnTo>
                <a:lnTo>
                  <a:pt x="2187841" y="27863"/>
                </a:lnTo>
                <a:lnTo>
                  <a:pt x="2203272" y="27863"/>
                </a:lnTo>
                <a:lnTo>
                  <a:pt x="2209546" y="21628"/>
                </a:lnTo>
                <a:lnTo>
                  <a:pt x="2209533" y="6235"/>
                </a:lnTo>
                <a:lnTo>
                  <a:pt x="2203272" y="0"/>
                </a:lnTo>
                <a:close/>
              </a:path>
              <a:path w="3272790" h="104775">
                <a:moveTo>
                  <a:pt x="2259228" y="0"/>
                </a:moveTo>
                <a:lnTo>
                  <a:pt x="2243772" y="0"/>
                </a:lnTo>
                <a:lnTo>
                  <a:pt x="2237524" y="6235"/>
                </a:lnTo>
                <a:lnTo>
                  <a:pt x="2237524" y="21628"/>
                </a:lnTo>
                <a:lnTo>
                  <a:pt x="2243772" y="27863"/>
                </a:lnTo>
                <a:lnTo>
                  <a:pt x="2259228" y="27863"/>
                </a:lnTo>
                <a:lnTo>
                  <a:pt x="2265476" y="21628"/>
                </a:lnTo>
                <a:lnTo>
                  <a:pt x="2265476" y="6235"/>
                </a:lnTo>
                <a:lnTo>
                  <a:pt x="2259228" y="0"/>
                </a:lnTo>
                <a:close/>
              </a:path>
              <a:path w="3272790" h="104775">
                <a:moveTo>
                  <a:pt x="2315146" y="0"/>
                </a:moveTo>
                <a:lnTo>
                  <a:pt x="2299703" y="0"/>
                </a:lnTo>
                <a:lnTo>
                  <a:pt x="2293442" y="6235"/>
                </a:lnTo>
                <a:lnTo>
                  <a:pt x="2293442" y="21628"/>
                </a:lnTo>
                <a:lnTo>
                  <a:pt x="2299703" y="27863"/>
                </a:lnTo>
                <a:lnTo>
                  <a:pt x="2315146" y="27863"/>
                </a:lnTo>
                <a:lnTo>
                  <a:pt x="2321420" y="21628"/>
                </a:lnTo>
                <a:lnTo>
                  <a:pt x="2321420" y="6235"/>
                </a:lnTo>
                <a:lnTo>
                  <a:pt x="2315146" y="0"/>
                </a:lnTo>
                <a:close/>
              </a:path>
              <a:path w="3272790" h="104775">
                <a:moveTo>
                  <a:pt x="2371090" y="0"/>
                </a:moveTo>
                <a:lnTo>
                  <a:pt x="2355659" y="0"/>
                </a:lnTo>
                <a:lnTo>
                  <a:pt x="2349385" y="6235"/>
                </a:lnTo>
                <a:lnTo>
                  <a:pt x="2349385" y="21628"/>
                </a:lnTo>
                <a:lnTo>
                  <a:pt x="2355659" y="27863"/>
                </a:lnTo>
                <a:lnTo>
                  <a:pt x="2371077" y="27863"/>
                </a:lnTo>
                <a:lnTo>
                  <a:pt x="2377351" y="21628"/>
                </a:lnTo>
                <a:lnTo>
                  <a:pt x="2377351" y="6235"/>
                </a:lnTo>
                <a:lnTo>
                  <a:pt x="2371090" y="0"/>
                </a:lnTo>
                <a:close/>
              </a:path>
              <a:path w="3272790" h="104775">
                <a:moveTo>
                  <a:pt x="2427033" y="0"/>
                </a:moveTo>
                <a:lnTo>
                  <a:pt x="2411590" y="0"/>
                </a:lnTo>
                <a:lnTo>
                  <a:pt x="2405341" y="6235"/>
                </a:lnTo>
                <a:lnTo>
                  <a:pt x="2405341" y="21628"/>
                </a:lnTo>
                <a:lnTo>
                  <a:pt x="2411590" y="27863"/>
                </a:lnTo>
                <a:lnTo>
                  <a:pt x="2427033" y="27863"/>
                </a:lnTo>
                <a:lnTo>
                  <a:pt x="2433294" y="21628"/>
                </a:lnTo>
                <a:lnTo>
                  <a:pt x="2433294" y="6235"/>
                </a:lnTo>
                <a:lnTo>
                  <a:pt x="2427033" y="0"/>
                </a:lnTo>
                <a:close/>
              </a:path>
              <a:path w="3272790" h="104775">
                <a:moveTo>
                  <a:pt x="2482964" y="0"/>
                </a:moveTo>
                <a:lnTo>
                  <a:pt x="2467521" y="0"/>
                </a:lnTo>
                <a:lnTo>
                  <a:pt x="2461260" y="6235"/>
                </a:lnTo>
                <a:lnTo>
                  <a:pt x="2461260" y="21628"/>
                </a:lnTo>
                <a:lnTo>
                  <a:pt x="2467521" y="27863"/>
                </a:lnTo>
                <a:lnTo>
                  <a:pt x="2482964" y="27863"/>
                </a:lnTo>
                <a:lnTo>
                  <a:pt x="2489225" y="21628"/>
                </a:lnTo>
                <a:lnTo>
                  <a:pt x="2489225" y="6235"/>
                </a:lnTo>
                <a:lnTo>
                  <a:pt x="2482964" y="0"/>
                </a:lnTo>
                <a:close/>
              </a:path>
              <a:path w="3272790" h="104775">
                <a:moveTo>
                  <a:pt x="2538895" y="0"/>
                </a:moveTo>
                <a:lnTo>
                  <a:pt x="2523464" y="0"/>
                </a:lnTo>
                <a:lnTo>
                  <a:pt x="2517203" y="6235"/>
                </a:lnTo>
                <a:lnTo>
                  <a:pt x="2517203" y="21628"/>
                </a:lnTo>
                <a:lnTo>
                  <a:pt x="2523464" y="27863"/>
                </a:lnTo>
                <a:lnTo>
                  <a:pt x="2538895" y="27863"/>
                </a:lnTo>
                <a:lnTo>
                  <a:pt x="2545168" y="21628"/>
                </a:lnTo>
                <a:lnTo>
                  <a:pt x="2545168" y="6235"/>
                </a:lnTo>
                <a:lnTo>
                  <a:pt x="2538895" y="0"/>
                </a:lnTo>
                <a:close/>
              </a:path>
              <a:path w="3272790" h="104775">
                <a:moveTo>
                  <a:pt x="2594851" y="0"/>
                </a:moveTo>
                <a:lnTo>
                  <a:pt x="2579395" y="0"/>
                </a:lnTo>
                <a:lnTo>
                  <a:pt x="2573134" y="6235"/>
                </a:lnTo>
                <a:lnTo>
                  <a:pt x="2573134" y="21628"/>
                </a:lnTo>
                <a:lnTo>
                  <a:pt x="2579408" y="27863"/>
                </a:lnTo>
                <a:lnTo>
                  <a:pt x="2594851" y="27863"/>
                </a:lnTo>
                <a:lnTo>
                  <a:pt x="2601112" y="21628"/>
                </a:lnTo>
                <a:lnTo>
                  <a:pt x="2601112" y="6235"/>
                </a:lnTo>
                <a:lnTo>
                  <a:pt x="2594851" y="0"/>
                </a:lnTo>
                <a:close/>
              </a:path>
              <a:path w="3272790" h="104775">
                <a:moveTo>
                  <a:pt x="2650782" y="0"/>
                </a:moveTo>
                <a:lnTo>
                  <a:pt x="2635326" y="0"/>
                </a:lnTo>
                <a:lnTo>
                  <a:pt x="2629065" y="6235"/>
                </a:lnTo>
                <a:lnTo>
                  <a:pt x="2629065" y="21628"/>
                </a:lnTo>
                <a:lnTo>
                  <a:pt x="2635326" y="27863"/>
                </a:lnTo>
                <a:lnTo>
                  <a:pt x="2650782" y="27863"/>
                </a:lnTo>
                <a:lnTo>
                  <a:pt x="2657043" y="21628"/>
                </a:lnTo>
                <a:lnTo>
                  <a:pt x="2657043" y="6235"/>
                </a:lnTo>
                <a:lnTo>
                  <a:pt x="2650782" y="0"/>
                </a:lnTo>
                <a:close/>
              </a:path>
              <a:path w="3272790" h="104775">
                <a:moveTo>
                  <a:pt x="2706712" y="0"/>
                </a:moveTo>
                <a:lnTo>
                  <a:pt x="2691282" y="0"/>
                </a:lnTo>
                <a:lnTo>
                  <a:pt x="2685021" y="6235"/>
                </a:lnTo>
                <a:lnTo>
                  <a:pt x="2685021" y="21628"/>
                </a:lnTo>
                <a:lnTo>
                  <a:pt x="2691282" y="27863"/>
                </a:lnTo>
                <a:lnTo>
                  <a:pt x="2706712" y="27863"/>
                </a:lnTo>
                <a:lnTo>
                  <a:pt x="2712986" y="21628"/>
                </a:lnTo>
                <a:lnTo>
                  <a:pt x="2712986" y="6235"/>
                </a:lnTo>
                <a:lnTo>
                  <a:pt x="2706712" y="0"/>
                </a:lnTo>
                <a:close/>
              </a:path>
              <a:path w="3272790" h="104775">
                <a:moveTo>
                  <a:pt x="2762656" y="0"/>
                </a:moveTo>
                <a:lnTo>
                  <a:pt x="2747213" y="0"/>
                </a:lnTo>
                <a:lnTo>
                  <a:pt x="2740952" y="6235"/>
                </a:lnTo>
                <a:lnTo>
                  <a:pt x="2740952" y="21628"/>
                </a:lnTo>
                <a:lnTo>
                  <a:pt x="2747213" y="27863"/>
                </a:lnTo>
                <a:lnTo>
                  <a:pt x="2762656" y="27863"/>
                </a:lnTo>
                <a:lnTo>
                  <a:pt x="2768930" y="21628"/>
                </a:lnTo>
                <a:lnTo>
                  <a:pt x="2768930" y="6235"/>
                </a:lnTo>
                <a:lnTo>
                  <a:pt x="2762656" y="0"/>
                </a:lnTo>
                <a:close/>
              </a:path>
              <a:path w="3272790" h="104775">
                <a:moveTo>
                  <a:pt x="2818599" y="0"/>
                </a:moveTo>
                <a:lnTo>
                  <a:pt x="2803143" y="0"/>
                </a:lnTo>
                <a:lnTo>
                  <a:pt x="2796882" y="6235"/>
                </a:lnTo>
                <a:lnTo>
                  <a:pt x="2796882" y="21628"/>
                </a:lnTo>
                <a:lnTo>
                  <a:pt x="2803143" y="27863"/>
                </a:lnTo>
                <a:lnTo>
                  <a:pt x="2818587" y="27863"/>
                </a:lnTo>
                <a:lnTo>
                  <a:pt x="2824848" y="21628"/>
                </a:lnTo>
                <a:lnTo>
                  <a:pt x="2824848" y="6235"/>
                </a:lnTo>
                <a:lnTo>
                  <a:pt x="2818599" y="0"/>
                </a:lnTo>
                <a:close/>
              </a:path>
              <a:path w="3272790" h="104775">
                <a:moveTo>
                  <a:pt x="2874530" y="0"/>
                </a:moveTo>
                <a:lnTo>
                  <a:pt x="2859087" y="0"/>
                </a:lnTo>
                <a:lnTo>
                  <a:pt x="2852826" y="6235"/>
                </a:lnTo>
                <a:lnTo>
                  <a:pt x="2852826" y="21628"/>
                </a:lnTo>
                <a:lnTo>
                  <a:pt x="2859087" y="27863"/>
                </a:lnTo>
                <a:lnTo>
                  <a:pt x="2874530" y="27863"/>
                </a:lnTo>
                <a:lnTo>
                  <a:pt x="2880804" y="21628"/>
                </a:lnTo>
                <a:lnTo>
                  <a:pt x="2880804" y="6235"/>
                </a:lnTo>
                <a:lnTo>
                  <a:pt x="2874530" y="0"/>
                </a:lnTo>
                <a:close/>
              </a:path>
              <a:path w="3272790" h="104775">
                <a:moveTo>
                  <a:pt x="2930474" y="0"/>
                </a:moveTo>
                <a:lnTo>
                  <a:pt x="2915018" y="0"/>
                </a:lnTo>
                <a:lnTo>
                  <a:pt x="2908769" y="6235"/>
                </a:lnTo>
                <a:lnTo>
                  <a:pt x="2908769" y="21628"/>
                </a:lnTo>
                <a:lnTo>
                  <a:pt x="2915018" y="27863"/>
                </a:lnTo>
                <a:lnTo>
                  <a:pt x="2930474" y="27863"/>
                </a:lnTo>
                <a:lnTo>
                  <a:pt x="2936722" y="21628"/>
                </a:lnTo>
                <a:lnTo>
                  <a:pt x="2936722" y="6235"/>
                </a:lnTo>
                <a:lnTo>
                  <a:pt x="2930474" y="0"/>
                </a:lnTo>
                <a:close/>
              </a:path>
              <a:path w="3272790" h="104775">
                <a:moveTo>
                  <a:pt x="2986404" y="0"/>
                </a:moveTo>
                <a:lnTo>
                  <a:pt x="2970961" y="0"/>
                </a:lnTo>
                <a:lnTo>
                  <a:pt x="2964700" y="6235"/>
                </a:lnTo>
                <a:lnTo>
                  <a:pt x="2964700" y="21628"/>
                </a:lnTo>
                <a:lnTo>
                  <a:pt x="2970961" y="27863"/>
                </a:lnTo>
                <a:lnTo>
                  <a:pt x="2986404" y="27863"/>
                </a:lnTo>
                <a:lnTo>
                  <a:pt x="2992653" y="21628"/>
                </a:lnTo>
                <a:lnTo>
                  <a:pt x="2992653" y="6235"/>
                </a:lnTo>
                <a:lnTo>
                  <a:pt x="2986404" y="0"/>
                </a:lnTo>
                <a:close/>
              </a:path>
              <a:path w="3272790" h="104775">
                <a:moveTo>
                  <a:pt x="3042348" y="0"/>
                </a:moveTo>
                <a:lnTo>
                  <a:pt x="3026892" y="0"/>
                </a:lnTo>
                <a:lnTo>
                  <a:pt x="3020644" y="6235"/>
                </a:lnTo>
                <a:lnTo>
                  <a:pt x="3020644" y="21628"/>
                </a:lnTo>
                <a:lnTo>
                  <a:pt x="3026905" y="27863"/>
                </a:lnTo>
                <a:lnTo>
                  <a:pt x="3042348" y="27863"/>
                </a:lnTo>
                <a:lnTo>
                  <a:pt x="3048609" y="21628"/>
                </a:lnTo>
                <a:lnTo>
                  <a:pt x="3048609" y="6235"/>
                </a:lnTo>
                <a:lnTo>
                  <a:pt x="3042348" y="0"/>
                </a:lnTo>
                <a:close/>
              </a:path>
              <a:path w="3272790" h="104775">
                <a:moveTo>
                  <a:pt x="3098291" y="0"/>
                </a:moveTo>
                <a:lnTo>
                  <a:pt x="3082836" y="0"/>
                </a:lnTo>
                <a:lnTo>
                  <a:pt x="3076575" y="6235"/>
                </a:lnTo>
                <a:lnTo>
                  <a:pt x="3076575" y="21628"/>
                </a:lnTo>
                <a:lnTo>
                  <a:pt x="3082836" y="27863"/>
                </a:lnTo>
                <a:lnTo>
                  <a:pt x="3098291" y="27863"/>
                </a:lnTo>
                <a:lnTo>
                  <a:pt x="3104540" y="21628"/>
                </a:lnTo>
                <a:lnTo>
                  <a:pt x="3104540" y="6235"/>
                </a:lnTo>
                <a:lnTo>
                  <a:pt x="3098291" y="0"/>
                </a:lnTo>
                <a:close/>
              </a:path>
              <a:path w="3272790" h="104775">
                <a:moveTo>
                  <a:pt x="3154222" y="0"/>
                </a:moveTo>
                <a:lnTo>
                  <a:pt x="3138766" y="0"/>
                </a:lnTo>
                <a:lnTo>
                  <a:pt x="3132505" y="6235"/>
                </a:lnTo>
                <a:lnTo>
                  <a:pt x="3132505" y="21628"/>
                </a:lnTo>
                <a:lnTo>
                  <a:pt x="3138779" y="27863"/>
                </a:lnTo>
                <a:lnTo>
                  <a:pt x="3154222" y="27863"/>
                </a:lnTo>
                <a:lnTo>
                  <a:pt x="3160483" y="21628"/>
                </a:lnTo>
                <a:lnTo>
                  <a:pt x="3160483" y="6235"/>
                </a:lnTo>
                <a:lnTo>
                  <a:pt x="3154222" y="0"/>
                </a:lnTo>
                <a:close/>
              </a:path>
              <a:path w="3272790" h="104775">
                <a:moveTo>
                  <a:pt x="3210153" y="0"/>
                </a:moveTo>
                <a:lnTo>
                  <a:pt x="3194710" y="0"/>
                </a:lnTo>
                <a:lnTo>
                  <a:pt x="3188462" y="6235"/>
                </a:lnTo>
                <a:lnTo>
                  <a:pt x="3188462" y="21628"/>
                </a:lnTo>
                <a:lnTo>
                  <a:pt x="3194710" y="27863"/>
                </a:lnTo>
                <a:lnTo>
                  <a:pt x="3210153" y="27863"/>
                </a:lnTo>
                <a:lnTo>
                  <a:pt x="3216414" y="21628"/>
                </a:lnTo>
                <a:lnTo>
                  <a:pt x="3216414" y="6235"/>
                </a:lnTo>
                <a:lnTo>
                  <a:pt x="3210153" y="0"/>
                </a:lnTo>
                <a:close/>
              </a:path>
              <a:path w="3272790" h="104775">
                <a:moveTo>
                  <a:pt x="3266097" y="0"/>
                </a:moveTo>
                <a:lnTo>
                  <a:pt x="3250653" y="0"/>
                </a:lnTo>
                <a:lnTo>
                  <a:pt x="3244392" y="6235"/>
                </a:lnTo>
                <a:lnTo>
                  <a:pt x="3244392" y="21628"/>
                </a:lnTo>
                <a:lnTo>
                  <a:pt x="3250653" y="27863"/>
                </a:lnTo>
                <a:lnTo>
                  <a:pt x="3266097" y="27863"/>
                </a:lnTo>
                <a:lnTo>
                  <a:pt x="3272345" y="21628"/>
                </a:lnTo>
                <a:lnTo>
                  <a:pt x="3272345" y="6235"/>
                </a:lnTo>
                <a:lnTo>
                  <a:pt x="3266097" y="0"/>
                </a:lnTo>
                <a:close/>
              </a:path>
            </a:pathLst>
          </a:custGeom>
          <a:solidFill>
            <a:srgbClr val="82C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829355" y="3015547"/>
            <a:ext cx="88265" cy="90805"/>
          </a:xfrm>
          <a:custGeom>
            <a:avLst/>
            <a:gdLst/>
            <a:ahLst/>
            <a:cxnLst/>
            <a:rect l="l" t="t" r="r" b="b"/>
            <a:pathLst>
              <a:path w="88264" h="90805">
                <a:moveTo>
                  <a:pt x="21378" y="0"/>
                </a:moveTo>
                <a:lnTo>
                  <a:pt x="13058" y="1999"/>
                </a:lnTo>
                <a:lnTo>
                  <a:pt x="6202" y="6889"/>
                </a:lnTo>
                <a:lnTo>
                  <a:pt x="1731" y="14251"/>
                </a:lnTo>
                <a:lnTo>
                  <a:pt x="0" y="30874"/>
                </a:lnTo>
                <a:lnTo>
                  <a:pt x="4272" y="49605"/>
                </a:lnTo>
                <a:lnTo>
                  <a:pt x="12548" y="69740"/>
                </a:lnTo>
                <a:lnTo>
                  <a:pt x="22826" y="90578"/>
                </a:lnTo>
                <a:lnTo>
                  <a:pt x="43878" y="80757"/>
                </a:lnTo>
                <a:lnTo>
                  <a:pt x="62934" y="70234"/>
                </a:lnTo>
                <a:lnTo>
                  <a:pt x="77991" y="58305"/>
                </a:lnTo>
                <a:lnTo>
                  <a:pt x="87049" y="44261"/>
                </a:lnTo>
                <a:lnTo>
                  <a:pt x="88166" y="35715"/>
                </a:lnTo>
                <a:lnTo>
                  <a:pt x="85876" y="27610"/>
                </a:lnTo>
                <a:lnTo>
                  <a:pt x="83192" y="24145"/>
                </a:lnTo>
                <a:lnTo>
                  <a:pt x="46181" y="24145"/>
                </a:lnTo>
                <a:lnTo>
                  <a:pt x="44457" y="16005"/>
                </a:lnTo>
                <a:lnTo>
                  <a:pt x="41560" y="9603"/>
                </a:lnTo>
                <a:lnTo>
                  <a:pt x="36989" y="4764"/>
                </a:lnTo>
                <a:lnTo>
                  <a:pt x="30242" y="1310"/>
                </a:lnTo>
                <a:lnTo>
                  <a:pt x="21378" y="0"/>
                </a:lnTo>
                <a:close/>
              </a:path>
              <a:path w="88264" h="90805">
                <a:moveTo>
                  <a:pt x="65481" y="14784"/>
                </a:moveTo>
                <a:lnTo>
                  <a:pt x="58889" y="15694"/>
                </a:lnTo>
                <a:lnTo>
                  <a:pt x="52622" y="18873"/>
                </a:lnTo>
                <a:lnTo>
                  <a:pt x="46181" y="24145"/>
                </a:lnTo>
                <a:lnTo>
                  <a:pt x="83192" y="24145"/>
                </a:lnTo>
                <a:lnTo>
                  <a:pt x="80636" y="20846"/>
                </a:lnTo>
                <a:lnTo>
                  <a:pt x="72902" y="16321"/>
                </a:lnTo>
                <a:lnTo>
                  <a:pt x="65481" y="14784"/>
                </a:lnTo>
                <a:close/>
              </a:path>
            </a:pathLst>
          </a:custGeom>
          <a:solidFill>
            <a:srgbClr val="FBDA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664856" y="5607605"/>
            <a:ext cx="3272790" cy="104775"/>
          </a:xfrm>
          <a:custGeom>
            <a:avLst/>
            <a:gdLst/>
            <a:ahLst/>
            <a:cxnLst/>
            <a:rect l="l" t="t" r="r" b="b"/>
            <a:pathLst>
              <a:path w="3272790" h="104775">
                <a:moveTo>
                  <a:pt x="1169111" y="0"/>
                </a:moveTo>
                <a:lnTo>
                  <a:pt x="1153680" y="0"/>
                </a:lnTo>
                <a:lnTo>
                  <a:pt x="1147419" y="6210"/>
                </a:lnTo>
                <a:lnTo>
                  <a:pt x="1147419" y="21539"/>
                </a:lnTo>
                <a:lnTo>
                  <a:pt x="1153680" y="27749"/>
                </a:lnTo>
                <a:lnTo>
                  <a:pt x="1169111" y="27749"/>
                </a:lnTo>
                <a:lnTo>
                  <a:pt x="1175359" y="21539"/>
                </a:lnTo>
                <a:lnTo>
                  <a:pt x="1175359" y="6210"/>
                </a:lnTo>
                <a:lnTo>
                  <a:pt x="1169111" y="0"/>
                </a:lnTo>
                <a:close/>
              </a:path>
              <a:path w="3272790" h="104775">
                <a:moveTo>
                  <a:pt x="21704" y="76441"/>
                </a:moveTo>
                <a:lnTo>
                  <a:pt x="6261" y="76441"/>
                </a:lnTo>
                <a:lnTo>
                  <a:pt x="0" y="82677"/>
                </a:lnTo>
                <a:lnTo>
                  <a:pt x="0" y="98069"/>
                </a:lnTo>
                <a:lnTo>
                  <a:pt x="6261" y="104305"/>
                </a:lnTo>
                <a:lnTo>
                  <a:pt x="21704" y="104305"/>
                </a:lnTo>
                <a:lnTo>
                  <a:pt x="27965" y="98069"/>
                </a:lnTo>
                <a:lnTo>
                  <a:pt x="27965" y="82677"/>
                </a:lnTo>
                <a:lnTo>
                  <a:pt x="21704" y="76441"/>
                </a:lnTo>
                <a:close/>
              </a:path>
              <a:path w="3272790" h="104775">
                <a:moveTo>
                  <a:pt x="77647" y="76441"/>
                </a:moveTo>
                <a:lnTo>
                  <a:pt x="62204" y="76441"/>
                </a:lnTo>
                <a:lnTo>
                  <a:pt x="55943" y="82677"/>
                </a:lnTo>
                <a:lnTo>
                  <a:pt x="55943" y="98069"/>
                </a:lnTo>
                <a:lnTo>
                  <a:pt x="62204" y="104305"/>
                </a:lnTo>
                <a:lnTo>
                  <a:pt x="77647" y="104305"/>
                </a:lnTo>
                <a:lnTo>
                  <a:pt x="83908" y="98069"/>
                </a:lnTo>
                <a:lnTo>
                  <a:pt x="83908" y="82677"/>
                </a:lnTo>
                <a:lnTo>
                  <a:pt x="77647" y="76441"/>
                </a:lnTo>
                <a:close/>
              </a:path>
              <a:path w="3272790" h="104775">
                <a:moveTo>
                  <a:pt x="133591" y="76441"/>
                </a:moveTo>
                <a:lnTo>
                  <a:pt x="118135" y="76441"/>
                </a:lnTo>
                <a:lnTo>
                  <a:pt x="111887" y="82677"/>
                </a:lnTo>
                <a:lnTo>
                  <a:pt x="111887" y="98069"/>
                </a:lnTo>
                <a:lnTo>
                  <a:pt x="118135" y="104305"/>
                </a:lnTo>
                <a:lnTo>
                  <a:pt x="133591" y="104305"/>
                </a:lnTo>
                <a:lnTo>
                  <a:pt x="139852" y="98069"/>
                </a:lnTo>
                <a:lnTo>
                  <a:pt x="139852" y="82677"/>
                </a:lnTo>
                <a:lnTo>
                  <a:pt x="133591" y="76441"/>
                </a:lnTo>
                <a:close/>
              </a:path>
              <a:path w="3272790" h="104775">
                <a:moveTo>
                  <a:pt x="189522" y="76441"/>
                </a:moveTo>
                <a:lnTo>
                  <a:pt x="174066" y="76441"/>
                </a:lnTo>
                <a:lnTo>
                  <a:pt x="167817" y="82677"/>
                </a:lnTo>
                <a:lnTo>
                  <a:pt x="167817" y="98069"/>
                </a:lnTo>
                <a:lnTo>
                  <a:pt x="174066" y="104305"/>
                </a:lnTo>
                <a:lnTo>
                  <a:pt x="189522" y="104305"/>
                </a:lnTo>
                <a:lnTo>
                  <a:pt x="195783" y="98069"/>
                </a:lnTo>
                <a:lnTo>
                  <a:pt x="195783" y="82677"/>
                </a:lnTo>
                <a:lnTo>
                  <a:pt x="189522" y="76441"/>
                </a:lnTo>
                <a:close/>
              </a:path>
              <a:path w="3272790" h="104775">
                <a:moveTo>
                  <a:pt x="245465" y="76441"/>
                </a:moveTo>
                <a:lnTo>
                  <a:pt x="230009" y="76441"/>
                </a:lnTo>
                <a:lnTo>
                  <a:pt x="223748" y="82677"/>
                </a:lnTo>
                <a:lnTo>
                  <a:pt x="223748" y="98069"/>
                </a:lnTo>
                <a:lnTo>
                  <a:pt x="230009" y="104305"/>
                </a:lnTo>
                <a:lnTo>
                  <a:pt x="245465" y="104305"/>
                </a:lnTo>
                <a:lnTo>
                  <a:pt x="251726" y="98069"/>
                </a:lnTo>
                <a:lnTo>
                  <a:pt x="251726" y="82677"/>
                </a:lnTo>
                <a:lnTo>
                  <a:pt x="245465" y="76441"/>
                </a:lnTo>
                <a:close/>
              </a:path>
              <a:path w="3272790" h="104775">
                <a:moveTo>
                  <a:pt x="301396" y="76441"/>
                </a:moveTo>
                <a:lnTo>
                  <a:pt x="285953" y="76441"/>
                </a:lnTo>
                <a:lnTo>
                  <a:pt x="279692" y="82677"/>
                </a:lnTo>
                <a:lnTo>
                  <a:pt x="279692" y="98069"/>
                </a:lnTo>
                <a:lnTo>
                  <a:pt x="285953" y="104305"/>
                </a:lnTo>
                <a:lnTo>
                  <a:pt x="301409" y="104305"/>
                </a:lnTo>
                <a:lnTo>
                  <a:pt x="307657" y="98069"/>
                </a:lnTo>
                <a:lnTo>
                  <a:pt x="307670" y="82677"/>
                </a:lnTo>
                <a:lnTo>
                  <a:pt x="301396" y="76441"/>
                </a:lnTo>
                <a:close/>
              </a:path>
              <a:path w="3272790" h="104775">
                <a:moveTo>
                  <a:pt x="357327" y="76441"/>
                </a:moveTo>
                <a:lnTo>
                  <a:pt x="341884" y="76441"/>
                </a:lnTo>
                <a:lnTo>
                  <a:pt x="335635" y="82677"/>
                </a:lnTo>
                <a:lnTo>
                  <a:pt x="335635" y="98069"/>
                </a:lnTo>
                <a:lnTo>
                  <a:pt x="341884" y="104305"/>
                </a:lnTo>
                <a:lnTo>
                  <a:pt x="357327" y="104305"/>
                </a:lnTo>
                <a:lnTo>
                  <a:pt x="363588" y="98069"/>
                </a:lnTo>
                <a:lnTo>
                  <a:pt x="363588" y="82677"/>
                </a:lnTo>
                <a:lnTo>
                  <a:pt x="357327" y="76441"/>
                </a:lnTo>
                <a:close/>
              </a:path>
              <a:path w="3272790" h="104775">
                <a:moveTo>
                  <a:pt x="413270" y="76441"/>
                </a:moveTo>
                <a:lnTo>
                  <a:pt x="397840" y="76441"/>
                </a:lnTo>
                <a:lnTo>
                  <a:pt x="391566" y="82677"/>
                </a:lnTo>
                <a:lnTo>
                  <a:pt x="391566" y="98069"/>
                </a:lnTo>
                <a:lnTo>
                  <a:pt x="397840" y="104305"/>
                </a:lnTo>
                <a:lnTo>
                  <a:pt x="413270" y="104305"/>
                </a:lnTo>
                <a:lnTo>
                  <a:pt x="419531" y="98069"/>
                </a:lnTo>
                <a:lnTo>
                  <a:pt x="419531" y="82677"/>
                </a:lnTo>
                <a:lnTo>
                  <a:pt x="413270" y="76441"/>
                </a:lnTo>
                <a:close/>
              </a:path>
              <a:path w="3272790" h="104775">
                <a:moveTo>
                  <a:pt x="469214" y="76441"/>
                </a:moveTo>
                <a:lnTo>
                  <a:pt x="453770" y="76441"/>
                </a:lnTo>
                <a:lnTo>
                  <a:pt x="447509" y="82677"/>
                </a:lnTo>
                <a:lnTo>
                  <a:pt x="447509" y="98069"/>
                </a:lnTo>
                <a:lnTo>
                  <a:pt x="453770" y="104305"/>
                </a:lnTo>
                <a:lnTo>
                  <a:pt x="469214" y="104305"/>
                </a:lnTo>
                <a:lnTo>
                  <a:pt x="475475" y="98069"/>
                </a:lnTo>
                <a:lnTo>
                  <a:pt x="475475" y="82677"/>
                </a:lnTo>
                <a:lnTo>
                  <a:pt x="469214" y="76441"/>
                </a:lnTo>
                <a:close/>
              </a:path>
              <a:path w="3272790" h="104775">
                <a:moveTo>
                  <a:pt x="525145" y="76441"/>
                </a:moveTo>
                <a:lnTo>
                  <a:pt x="509701" y="76441"/>
                </a:lnTo>
                <a:lnTo>
                  <a:pt x="503440" y="82677"/>
                </a:lnTo>
                <a:lnTo>
                  <a:pt x="503440" y="98069"/>
                </a:lnTo>
                <a:lnTo>
                  <a:pt x="509701" y="104305"/>
                </a:lnTo>
                <a:lnTo>
                  <a:pt x="525145" y="104305"/>
                </a:lnTo>
                <a:lnTo>
                  <a:pt x="531406" y="98069"/>
                </a:lnTo>
                <a:lnTo>
                  <a:pt x="531406" y="82677"/>
                </a:lnTo>
                <a:lnTo>
                  <a:pt x="525145" y="76441"/>
                </a:lnTo>
                <a:close/>
              </a:path>
              <a:path w="3272790" h="104775">
                <a:moveTo>
                  <a:pt x="581088" y="76441"/>
                </a:moveTo>
                <a:lnTo>
                  <a:pt x="565645" y="76441"/>
                </a:lnTo>
                <a:lnTo>
                  <a:pt x="559384" y="82677"/>
                </a:lnTo>
                <a:lnTo>
                  <a:pt x="559384" y="98069"/>
                </a:lnTo>
                <a:lnTo>
                  <a:pt x="565645" y="104305"/>
                </a:lnTo>
                <a:lnTo>
                  <a:pt x="581088" y="104305"/>
                </a:lnTo>
                <a:lnTo>
                  <a:pt x="587349" y="98069"/>
                </a:lnTo>
                <a:lnTo>
                  <a:pt x="587349" y="82677"/>
                </a:lnTo>
                <a:lnTo>
                  <a:pt x="581088" y="76441"/>
                </a:lnTo>
                <a:close/>
              </a:path>
              <a:path w="3272790" h="104775">
                <a:moveTo>
                  <a:pt x="637032" y="76441"/>
                </a:moveTo>
                <a:lnTo>
                  <a:pt x="621576" y="76441"/>
                </a:lnTo>
                <a:lnTo>
                  <a:pt x="615315" y="82677"/>
                </a:lnTo>
                <a:lnTo>
                  <a:pt x="615315" y="98069"/>
                </a:lnTo>
                <a:lnTo>
                  <a:pt x="621576" y="104305"/>
                </a:lnTo>
                <a:lnTo>
                  <a:pt x="637032" y="104305"/>
                </a:lnTo>
                <a:lnTo>
                  <a:pt x="643280" y="98069"/>
                </a:lnTo>
                <a:lnTo>
                  <a:pt x="643280" y="82677"/>
                </a:lnTo>
                <a:lnTo>
                  <a:pt x="637032" y="76441"/>
                </a:lnTo>
                <a:close/>
              </a:path>
              <a:path w="3272790" h="104775">
                <a:moveTo>
                  <a:pt x="692962" y="76441"/>
                </a:moveTo>
                <a:lnTo>
                  <a:pt x="677506" y="76441"/>
                </a:lnTo>
                <a:lnTo>
                  <a:pt x="671258" y="82677"/>
                </a:lnTo>
                <a:lnTo>
                  <a:pt x="671258" y="98069"/>
                </a:lnTo>
                <a:lnTo>
                  <a:pt x="677506" y="104305"/>
                </a:lnTo>
                <a:lnTo>
                  <a:pt x="692962" y="104305"/>
                </a:lnTo>
                <a:lnTo>
                  <a:pt x="699223" y="98069"/>
                </a:lnTo>
                <a:lnTo>
                  <a:pt x="699223" y="82677"/>
                </a:lnTo>
                <a:lnTo>
                  <a:pt x="692962" y="76441"/>
                </a:lnTo>
                <a:close/>
              </a:path>
              <a:path w="3272790" h="104775">
                <a:moveTo>
                  <a:pt x="748893" y="76441"/>
                </a:moveTo>
                <a:lnTo>
                  <a:pt x="733450" y="76441"/>
                </a:lnTo>
                <a:lnTo>
                  <a:pt x="727189" y="82677"/>
                </a:lnTo>
                <a:lnTo>
                  <a:pt x="727189" y="98069"/>
                </a:lnTo>
                <a:lnTo>
                  <a:pt x="733450" y="104305"/>
                </a:lnTo>
                <a:lnTo>
                  <a:pt x="748893" y="104305"/>
                </a:lnTo>
                <a:lnTo>
                  <a:pt x="755154" y="98069"/>
                </a:lnTo>
                <a:lnTo>
                  <a:pt x="755154" y="82677"/>
                </a:lnTo>
                <a:lnTo>
                  <a:pt x="748893" y="76441"/>
                </a:lnTo>
                <a:close/>
              </a:path>
              <a:path w="3272790" h="104775">
                <a:moveTo>
                  <a:pt x="804837" y="76441"/>
                </a:moveTo>
                <a:lnTo>
                  <a:pt x="789381" y="76441"/>
                </a:lnTo>
                <a:lnTo>
                  <a:pt x="783132" y="82677"/>
                </a:lnTo>
                <a:lnTo>
                  <a:pt x="783132" y="98069"/>
                </a:lnTo>
                <a:lnTo>
                  <a:pt x="789381" y="104305"/>
                </a:lnTo>
                <a:lnTo>
                  <a:pt x="804837" y="104305"/>
                </a:lnTo>
                <a:lnTo>
                  <a:pt x="811098" y="98069"/>
                </a:lnTo>
                <a:lnTo>
                  <a:pt x="811110" y="82677"/>
                </a:lnTo>
                <a:lnTo>
                  <a:pt x="804837" y="76441"/>
                </a:lnTo>
                <a:close/>
              </a:path>
              <a:path w="3272790" h="104775">
                <a:moveTo>
                  <a:pt x="860767" y="76441"/>
                </a:moveTo>
                <a:lnTo>
                  <a:pt x="845324" y="76441"/>
                </a:lnTo>
                <a:lnTo>
                  <a:pt x="839063" y="82677"/>
                </a:lnTo>
                <a:lnTo>
                  <a:pt x="839063" y="98069"/>
                </a:lnTo>
                <a:lnTo>
                  <a:pt x="845324" y="104305"/>
                </a:lnTo>
                <a:lnTo>
                  <a:pt x="860767" y="104305"/>
                </a:lnTo>
                <a:lnTo>
                  <a:pt x="867029" y="98069"/>
                </a:lnTo>
                <a:lnTo>
                  <a:pt x="867029" y="82677"/>
                </a:lnTo>
                <a:lnTo>
                  <a:pt x="860767" y="76441"/>
                </a:lnTo>
                <a:close/>
              </a:path>
              <a:path w="3272790" h="104775">
                <a:moveTo>
                  <a:pt x="916698" y="76441"/>
                </a:moveTo>
                <a:lnTo>
                  <a:pt x="901268" y="76441"/>
                </a:lnTo>
                <a:lnTo>
                  <a:pt x="895007" y="82677"/>
                </a:lnTo>
                <a:lnTo>
                  <a:pt x="895019" y="98069"/>
                </a:lnTo>
                <a:lnTo>
                  <a:pt x="901268" y="104305"/>
                </a:lnTo>
                <a:lnTo>
                  <a:pt x="916698" y="104305"/>
                </a:lnTo>
                <a:lnTo>
                  <a:pt x="922972" y="98069"/>
                </a:lnTo>
                <a:lnTo>
                  <a:pt x="922972" y="82677"/>
                </a:lnTo>
                <a:lnTo>
                  <a:pt x="916698" y="76441"/>
                </a:lnTo>
                <a:close/>
              </a:path>
              <a:path w="3272790" h="104775">
                <a:moveTo>
                  <a:pt x="972654" y="76441"/>
                </a:moveTo>
                <a:lnTo>
                  <a:pt x="957211" y="76441"/>
                </a:lnTo>
                <a:lnTo>
                  <a:pt x="950950" y="82677"/>
                </a:lnTo>
                <a:lnTo>
                  <a:pt x="950950" y="98069"/>
                </a:lnTo>
                <a:lnTo>
                  <a:pt x="957211" y="104305"/>
                </a:lnTo>
                <a:lnTo>
                  <a:pt x="972654" y="104305"/>
                </a:lnTo>
                <a:lnTo>
                  <a:pt x="978916" y="98069"/>
                </a:lnTo>
                <a:lnTo>
                  <a:pt x="978916" y="82677"/>
                </a:lnTo>
                <a:lnTo>
                  <a:pt x="972654" y="76441"/>
                </a:lnTo>
                <a:close/>
              </a:path>
              <a:path w="3272790" h="104775">
                <a:moveTo>
                  <a:pt x="1028585" y="76441"/>
                </a:moveTo>
                <a:lnTo>
                  <a:pt x="1013142" y="76441"/>
                </a:lnTo>
                <a:lnTo>
                  <a:pt x="1006881" y="82677"/>
                </a:lnTo>
                <a:lnTo>
                  <a:pt x="1006881" y="98069"/>
                </a:lnTo>
                <a:lnTo>
                  <a:pt x="1013142" y="104305"/>
                </a:lnTo>
                <a:lnTo>
                  <a:pt x="1028585" y="104305"/>
                </a:lnTo>
                <a:lnTo>
                  <a:pt x="1034846" y="98069"/>
                </a:lnTo>
                <a:lnTo>
                  <a:pt x="1034846" y="82677"/>
                </a:lnTo>
                <a:lnTo>
                  <a:pt x="1028585" y="76441"/>
                </a:lnTo>
                <a:close/>
              </a:path>
              <a:path w="3272790" h="104775">
                <a:moveTo>
                  <a:pt x="1084516" y="76441"/>
                </a:moveTo>
                <a:lnTo>
                  <a:pt x="1069086" y="76441"/>
                </a:lnTo>
                <a:lnTo>
                  <a:pt x="1062824" y="82677"/>
                </a:lnTo>
                <a:lnTo>
                  <a:pt x="1062824" y="98069"/>
                </a:lnTo>
                <a:lnTo>
                  <a:pt x="1069086" y="104305"/>
                </a:lnTo>
                <a:lnTo>
                  <a:pt x="1084516" y="104305"/>
                </a:lnTo>
                <a:lnTo>
                  <a:pt x="1090790" y="98069"/>
                </a:lnTo>
                <a:lnTo>
                  <a:pt x="1090790" y="82677"/>
                </a:lnTo>
                <a:lnTo>
                  <a:pt x="1084516" y="76441"/>
                </a:lnTo>
                <a:close/>
              </a:path>
              <a:path w="3272790" h="104775">
                <a:moveTo>
                  <a:pt x="1140472" y="76441"/>
                </a:moveTo>
                <a:lnTo>
                  <a:pt x="1125016" y="76441"/>
                </a:lnTo>
                <a:lnTo>
                  <a:pt x="1118755" y="82677"/>
                </a:lnTo>
                <a:lnTo>
                  <a:pt x="1118755" y="98069"/>
                </a:lnTo>
                <a:lnTo>
                  <a:pt x="1125016" y="104305"/>
                </a:lnTo>
                <a:lnTo>
                  <a:pt x="1140472" y="104305"/>
                </a:lnTo>
                <a:lnTo>
                  <a:pt x="1146733" y="98069"/>
                </a:lnTo>
                <a:lnTo>
                  <a:pt x="1146733" y="82677"/>
                </a:lnTo>
                <a:lnTo>
                  <a:pt x="1140472" y="76441"/>
                </a:lnTo>
                <a:close/>
              </a:path>
              <a:path w="3272790" h="104775">
                <a:moveTo>
                  <a:pt x="1196403" y="76441"/>
                </a:moveTo>
                <a:lnTo>
                  <a:pt x="1180960" y="76441"/>
                </a:lnTo>
                <a:lnTo>
                  <a:pt x="1174686" y="82677"/>
                </a:lnTo>
                <a:lnTo>
                  <a:pt x="1174686" y="98069"/>
                </a:lnTo>
                <a:lnTo>
                  <a:pt x="1180960" y="104305"/>
                </a:lnTo>
                <a:lnTo>
                  <a:pt x="1196403" y="104305"/>
                </a:lnTo>
                <a:lnTo>
                  <a:pt x="1202664" y="98069"/>
                </a:lnTo>
                <a:lnTo>
                  <a:pt x="1202664" y="82677"/>
                </a:lnTo>
                <a:lnTo>
                  <a:pt x="1196403" y="76441"/>
                </a:lnTo>
                <a:close/>
              </a:path>
              <a:path w="3272790" h="104775">
                <a:moveTo>
                  <a:pt x="1252347" y="76441"/>
                </a:moveTo>
                <a:lnTo>
                  <a:pt x="1236903" y="76441"/>
                </a:lnTo>
                <a:lnTo>
                  <a:pt x="1230642" y="82677"/>
                </a:lnTo>
                <a:lnTo>
                  <a:pt x="1230642" y="98069"/>
                </a:lnTo>
                <a:lnTo>
                  <a:pt x="1236903" y="104305"/>
                </a:lnTo>
                <a:lnTo>
                  <a:pt x="1252347" y="104305"/>
                </a:lnTo>
                <a:lnTo>
                  <a:pt x="1258608" y="98069"/>
                </a:lnTo>
                <a:lnTo>
                  <a:pt x="1258608" y="82677"/>
                </a:lnTo>
                <a:lnTo>
                  <a:pt x="1252347" y="76441"/>
                </a:lnTo>
                <a:close/>
              </a:path>
              <a:path w="3272790" h="104775">
                <a:moveTo>
                  <a:pt x="1308277" y="76441"/>
                </a:moveTo>
                <a:lnTo>
                  <a:pt x="1292834" y="76441"/>
                </a:lnTo>
                <a:lnTo>
                  <a:pt x="1286573" y="82677"/>
                </a:lnTo>
                <a:lnTo>
                  <a:pt x="1286573" y="98069"/>
                </a:lnTo>
                <a:lnTo>
                  <a:pt x="1292834" y="104305"/>
                </a:lnTo>
                <a:lnTo>
                  <a:pt x="1308277" y="104305"/>
                </a:lnTo>
                <a:lnTo>
                  <a:pt x="1314538" y="98069"/>
                </a:lnTo>
                <a:lnTo>
                  <a:pt x="1314538" y="82677"/>
                </a:lnTo>
                <a:lnTo>
                  <a:pt x="1308277" y="76441"/>
                </a:lnTo>
                <a:close/>
              </a:path>
              <a:path w="3272790" h="104775">
                <a:moveTo>
                  <a:pt x="1364208" y="76441"/>
                </a:moveTo>
                <a:lnTo>
                  <a:pt x="1348778" y="76441"/>
                </a:lnTo>
                <a:lnTo>
                  <a:pt x="1342504" y="82677"/>
                </a:lnTo>
                <a:lnTo>
                  <a:pt x="1342504" y="98069"/>
                </a:lnTo>
                <a:lnTo>
                  <a:pt x="1348778" y="104305"/>
                </a:lnTo>
                <a:lnTo>
                  <a:pt x="1364208" y="104305"/>
                </a:lnTo>
                <a:lnTo>
                  <a:pt x="1370469" y="98069"/>
                </a:lnTo>
                <a:lnTo>
                  <a:pt x="1370469" y="82677"/>
                </a:lnTo>
                <a:lnTo>
                  <a:pt x="1364208" y="76441"/>
                </a:lnTo>
                <a:close/>
              </a:path>
              <a:path w="3272790" h="104775">
                <a:moveTo>
                  <a:pt x="1420152" y="76441"/>
                </a:moveTo>
                <a:lnTo>
                  <a:pt x="1404721" y="76441"/>
                </a:lnTo>
                <a:lnTo>
                  <a:pt x="1398447" y="82677"/>
                </a:lnTo>
                <a:lnTo>
                  <a:pt x="1398447" y="98069"/>
                </a:lnTo>
                <a:lnTo>
                  <a:pt x="1404721" y="104305"/>
                </a:lnTo>
                <a:lnTo>
                  <a:pt x="1420152" y="104305"/>
                </a:lnTo>
                <a:lnTo>
                  <a:pt x="1426413" y="98069"/>
                </a:lnTo>
                <a:lnTo>
                  <a:pt x="1426413" y="82677"/>
                </a:lnTo>
                <a:lnTo>
                  <a:pt x="1420152" y="76441"/>
                </a:lnTo>
                <a:close/>
              </a:path>
              <a:path w="3272790" h="104775">
                <a:moveTo>
                  <a:pt x="1476095" y="76441"/>
                </a:moveTo>
                <a:lnTo>
                  <a:pt x="1460639" y="76441"/>
                </a:lnTo>
                <a:lnTo>
                  <a:pt x="1454378" y="82677"/>
                </a:lnTo>
                <a:lnTo>
                  <a:pt x="1454378" y="98069"/>
                </a:lnTo>
                <a:lnTo>
                  <a:pt x="1460639" y="104305"/>
                </a:lnTo>
                <a:lnTo>
                  <a:pt x="1476095" y="104305"/>
                </a:lnTo>
                <a:lnTo>
                  <a:pt x="1482356" y="98069"/>
                </a:lnTo>
                <a:lnTo>
                  <a:pt x="1482356" y="82677"/>
                </a:lnTo>
                <a:lnTo>
                  <a:pt x="1476095" y="76441"/>
                </a:lnTo>
                <a:close/>
              </a:path>
              <a:path w="3272790" h="104775">
                <a:moveTo>
                  <a:pt x="1532026" y="76441"/>
                </a:moveTo>
                <a:lnTo>
                  <a:pt x="1516583" y="76441"/>
                </a:lnTo>
                <a:lnTo>
                  <a:pt x="1510322" y="82677"/>
                </a:lnTo>
                <a:lnTo>
                  <a:pt x="1510322" y="98069"/>
                </a:lnTo>
                <a:lnTo>
                  <a:pt x="1516583" y="104305"/>
                </a:lnTo>
                <a:lnTo>
                  <a:pt x="1532026" y="104305"/>
                </a:lnTo>
                <a:lnTo>
                  <a:pt x="1538274" y="98069"/>
                </a:lnTo>
                <a:lnTo>
                  <a:pt x="1538274" y="82677"/>
                </a:lnTo>
                <a:lnTo>
                  <a:pt x="1532026" y="76441"/>
                </a:lnTo>
                <a:close/>
              </a:path>
              <a:path w="3272790" h="104775">
                <a:moveTo>
                  <a:pt x="1587969" y="76441"/>
                </a:moveTo>
                <a:lnTo>
                  <a:pt x="1572526" y="76441"/>
                </a:lnTo>
                <a:lnTo>
                  <a:pt x="1566252" y="82677"/>
                </a:lnTo>
                <a:lnTo>
                  <a:pt x="1566252" y="98069"/>
                </a:lnTo>
                <a:lnTo>
                  <a:pt x="1572526" y="104305"/>
                </a:lnTo>
                <a:lnTo>
                  <a:pt x="1587969" y="104305"/>
                </a:lnTo>
                <a:lnTo>
                  <a:pt x="1594231" y="98069"/>
                </a:lnTo>
                <a:lnTo>
                  <a:pt x="1594231" y="82677"/>
                </a:lnTo>
                <a:lnTo>
                  <a:pt x="1587969" y="76441"/>
                </a:lnTo>
                <a:close/>
              </a:path>
              <a:path w="3272790" h="104775">
                <a:moveTo>
                  <a:pt x="1643900" y="76441"/>
                </a:moveTo>
                <a:lnTo>
                  <a:pt x="1628444" y="76441"/>
                </a:lnTo>
                <a:lnTo>
                  <a:pt x="1622196" y="82677"/>
                </a:lnTo>
                <a:lnTo>
                  <a:pt x="1622196" y="98069"/>
                </a:lnTo>
                <a:lnTo>
                  <a:pt x="1628444" y="104305"/>
                </a:lnTo>
                <a:lnTo>
                  <a:pt x="1643913" y="104305"/>
                </a:lnTo>
                <a:lnTo>
                  <a:pt x="1650161" y="98069"/>
                </a:lnTo>
                <a:lnTo>
                  <a:pt x="1650161" y="82677"/>
                </a:lnTo>
                <a:lnTo>
                  <a:pt x="1643900" y="76441"/>
                </a:lnTo>
                <a:close/>
              </a:path>
              <a:path w="3272790" h="104775">
                <a:moveTo>
                  <a:pt x="1699844" y="76441"/>
                </a:moveTo>
                <a:lnTo>
                  <a:pt x="1684401" y="76441"/>
                </a:lnTo>
                <a:lnTo>
                  <a:pt x="1678127" y="82677"/>
                </a:lnTo>
                <a:lnTo>
                  <a:pt x="1678127" y="98069"/>
                </a:lnTo>
                <a:lnTo>
                  <a:pt x="1684401" y="104305"/>
                </a:lnTo>
                <a:lnTo>
                  <a:pt x="1699844" y="104305"/>
                </a:lnTo>
                <a:lnTo>
                  <a:pt x="1706105" y="98069"/>
                </a:lnTo>
                <a:lnTo>
                  <a:pt x="1706105" y="82677"/>
                </a:lnTo>
                <a:lnTo>
                  <a:pt x="1699844" y="76441"/>
                </a:lnTo>
                <a:close/>
              </a:path>
              <a:path w="3272790" h="104775">
                <a:moveTo>
                  <a:pt x="1755775" y="76441"/>
                </a:moveTo>
                <a:lnTo>
                  <a:pt x="1740331" y="76441"/>
                </a:lnTo>
                <a:lnTo>
                  <a:pt x="1734070" y="82677"/>
                </a:lnTo>
                <a:lnTo>
                  <a:pt x="1734070" y="98069"/>
                </a:lnTo>
                <a:lnTo>
                  <a:pt x="1740331" y="104305"/>
                </a:lnTo>
                <a:lnTo>
                  <a:pt x="1755775" y="104305"/>
                </a:lnTo>
                <a:lnTo>
                  <a:pt x="1762048" y="98069"/>
                </a:lnTo>
                <a:lnTo>
                  <a:pt x="1762048" y="82677"/>
                </a:lnTo>
                <a:lnTo>
                  <a:pt x="1755775" y="76441"/>
                </a:lnTo>
                <a:close/>
              </a:path>
              <a:path w="3272790" h="104775">
                <a:moveTo>
                  <a:pt x="1811718" y="76441"/>
                </a:moveTo>
                <a:lnTo>
                  <a:pt x="1796262" y="76441"/>
                </a:lnTo>
                <a:lnTo>
                  <a:pt x="1790014" y="82677"/>
                </a:lnTo>
                <a:lnTo>
                  <a:pt x="1790014" y="98069"/>
                </a:lnTo>
                <a:lnTo>
                  <a:pt x="1796262" y="104305"/>
                </a:lnTo>
                <a:lnTo>
                  <a:pt x="1811718" y="104305"/>
                </a:lnTo>
                <a:lnTo>
                  <a:pt x="1817979" y="98069"/>
                </a:lnTo>
                <a:lnTo>
                  <a:pt x="1817979" y="82677"/>
                </a:lnTo>
                <a:lnTo>
                  <a:pt x="1811718" y="76441"/>
                </a:lnTo>
                <a:close/>
              </a:path>
              <a:path w="3272790" h="104775">
                <a:moveTo>
                  <a:pt x="1867649" y="76441"/>
                </a:moveTo>
                <a:lnTo>
                  <a:pt x="1852218" y="76441"/>
                </a:lnTo>
                <a:lnTo>
                  <a:pt x="1845945" y="82677"/>
                </a:lnTo>
                <a:lnTo>
                  <a:pt x="1845945" y="98069"/>
                </a:lnTo>
                <a:lnTo>
                  <a:pt x="1852218" y="104305"/>
                </a:lnTo>
                <a:lnTo>
                  <a:pt x="1867662" y="104305"/>
                </a:lnTo>
                <a:lnTo>
                  <a:pt x="1873910" y="98069"/>
                </a:lnTo>
                <a:lnTo>
                  <a:pt x="1873923" y="82677"/>
                </a:lnTo>
                <a:lnTo>
                  <a:pt x="1867649" y="76441"/>
                </a:lnTo>
                <a:close/>
              </a:path>
              <a:path w="3272790" h="104775">
                <a:moveTo>
                  <a:pt x="1923592" y="76441"/>
                </a:moveTo>
                <a:lnTo>
                  <a:pt x="1908149" y="76441"/>
                </a:lnTo>
                <a:lnTo>
                  <a:pt x="1901888" y="82677"/>
                </a:lnTo>
                <a:lnTo>
                  <a:pt x="1901888" y="98069"/>
                </a:lnTo>
                <a:lnTo>
                  <a:pt x="1908149" y="104305"/>
                </a:lnTo>
                <a:lnTo>
                  <a:pt x="1923592" y="104305"/>
                </a:lnTo>
                <a:lnTo>
                  <a:pt x="1929853" y="98069"/>
                </a:lnTo>
                <a:lnTo>
                  <a:pt x="1929853" y="82677"/>
                </a:lnTo>
                <a:lnTo>
                  <a:pt x="1923592" y="76441"/>
                </a:lnTo>
                <a:close/>
              </a:path>
              <a:path w="3272790" h="104775">
                <a:moveTo>
                  <a:pt x="1979536" y="76441"/>
                </a:moveTo>
                <a:lnTo>
                  <a:pt x="1964080" y="76441"/>
                </a:lnTo>
                <a:lnTo>
                  <a:pt x="1957832" y="82677"/>
                </a:lnTo>
                <a:lnTo>
                  <a:pt x="1957832" y="98069"/>
                </a:lnTo>
                <a:lnTo>
                  <a:pt x="1964080" y="104305"/>
                </a:lnTo>
                <a:lnTo>
                  <a:pt x="1979536" y="104305"/>
                </a:lnTo>
                <a:lnTo>
                  <a:pt x="1985784" y="98069"/>
                </a:lnTo>
                <a:lnTo>
                  <a:pt x="1985784" y="82677"/>
                </a:lnTo>
                <a:lnTo>
                  <a:pt x="1979536" y="76441"/>
                </a:lnTo>
                <a:close/>
              </a:path>
              <a:path w="3272790" h="104775">
                <a:moveTo>
                  <a:pt x="2035467" y="76441"/>
                </a:moveTo>
                <a:lnTo>
                  <a:pt x="2020023" y="76441"/>
                </a:lnTo>
                <a:lnTo>
                  <a:pt x="2013762" y="82677"/>
                </a:lnTo>
                <a:lnTo>
                  <a:pt x="2013762" y="98069"/>
                </a:lnTo>
                <a:lnTo>
                  <a:pt x="2020011" y="104305"/>
                </a:lnTo>
                <a:lnTo>
                  <a:pt x="2035467" y="104305"/>
                </a:lnTo>
                <a:lnTo>
                  <a:pt x="2041740" y="98069"/>
                </a:lnTo>
                <a:lnTo>
                  <a:pt x="2041740" y="82677"/>
                </a:lnTo>
                <a:lnTo>
                  <a:pt x="2035467" y="76441"/>
                </a:lnTo>
                <a:close/>
              </a:path>
              <a:path w="3272790" h="104775">
                <a:moveTo>
                  <a:pt x="2091410" y="76441"/>
                </a:moveTo>
                <a:lnTo>
                  <a:pt x="2075954" y="76441"/>
                </a:lnTo>
                <a:lnTo>
                  <a:pt x="2069706" y="82677"/>
                </a:lnTo>
                <a:lnTo>
                  <a:pt x="2069706" y="98069"/>
                </a:lnTo>
                <a:lnTo>
                  <a:pt x="2075954" y="104305"/>
                </a:lnTo>
                <a:lnTo>
                  <a:pt x="2091410" y="104305"/>
                </a:lnTo>
                <a:lnTo>
                  <a:pt x="2097671" y="98069"/>
                </a:lnTo>
                <a:lnTo>
                  <a:pt x="2097671" y="82677"/>
                </a:lnTo>
                <a:lnTo>
                  <a:pt x="2091410" y="76441"/>
                </a:lnTo>
                <a:close/>
              </a:path>
              <a:path w="3272790" h="104775">
                <a:moveTo>
                  <a:pt x="2147341" y="76441"/>
                </a:moveTo>
                <a:lnTo>
                  <a:pt x="2131898" y="76441"/>
                </a:lnTo>
                <a:lnTo>
                  <a:pt x="2125637" y="82677"/>
                </a:lnTo>
                <a:lnTo>
                  <a:pt x="2125637" y="98069"/>
                </a:lnTo>
                <a:lnTo>
                  <a:pt x="2131885" y="104305"/>
                </a:lnTo>
                <a:lnTo>
                  <a:pt x="2147354" y="104305"/>
                </a:lnTo>
                <a:lnTo>
                  <a:pt x="2153602" y="98069"/>
                </a:lnTo>
                <a:lnTo>
                  <a:pt x="2153602" y="82677"/>
                </a:lnTo>
                <a:lnTo>
                  <a:pt x="2147341" y="76441"/>
                </a:lnTo>
                <a:close/>
              </a:path>
              <a:path w="3272790" h="104775">
                <a:moveTo>
                  <a:pt x="2203272" y="76441"/>
                </a:moveTo>
                <a:lnTo>
                  <a:pt x="2187841" y="76441"/>
                </a:lnTo>
                <a:lnTo>
                  <a:pt x="2181567" y="82677"/>
                </a:lnTo>
                <a:lnTo>
                  <a:pt x="2181567" y="98069"/>
                </a:lnTo>
                <a:lnTo>
                  <a:pt x="2187841" y="104305"/>
                </a:lnTo>
                <a:lnTo>
                  <a:pt x="2203272" y="104305"/>
                </a:lnTo>
                <a:lnTo>
                  <a:pt x="2209533" y="98069"/>
                </a:lnTo>
                <a:lnTo>
                  <a:pt x="2209546" y="82677"/>
                </a:lnTo>
                <a:lnTo>
                  <a:pt x="2203272" y="76441"/>
                </a:lnTo>
                <a:close/>
              </a:path>
              <a:path w="3272790" h="104775">
                <a:moveTo>
                  <a:pt x="2259228" y="76441"/>
                </a:moveTo>
                <a:lnTo>
                  <a:pt x="2243772" y="76441"/>
                </a:lnTo>
                <a:lnTo>
                  <a:pt x="2237524" y="82677"/>
                </a:lnTo>
                <a:lnTo>
                  <a:pt x="2237524" y="98069"/>
                </a:lnTo>
                <a:lnTo>
                  <a:pt x="2243772" y="104305"/>
                </a:lnTo>
                <a:lnTo>
                  <a:pt x="2259228" y="104305"/>
                </a:lnTo>
                <a:lnTo>
                  <a:pt x="2265476" y="98069"/>
                </a:lnTo>
                <a:lnTo>
                  <a:pt x="2265476" y="82677"/>
                </a:lnTo>
                <a:lnTo>
                  <a:pt x="2259228" y="76441"/>
                </a:lnTo>
                <a:close/>
              </a:path>
              <a:path w="3272790" h="104775">
                <a:moveTo>
                  <a:pt x="2315146" y="76441"/>
                </a:moveTo>
                <a:lnTo>
                  <a:pt x="2299703" y="76441"/>
                </a:lnTo>
                <a:lnTo>
                  <a:pt x="2293442" y="82677"/>
                </a:lnTo>
                <a:lnTo>
                  <a:pt x="2293442" y="98069"/>
                </a:lnTo>
                <a:lnTo>
                  <a:pt x="2299703" y="104305"/>
                </a:lnTo>
                <a:lnTo>
                  <a:pt x="2315146" y="104305"/>
                </a:lnTo>
                <a:lnTo>
                  <a:pt x="2321420" y="98069"/>
                </a:lnTo>
                <a:lnTo>
                  <a:pt x="2321420" y="82677"/>
                </a:lnTo>
                <a:lnTo>
                  <a:pt x="2315146" y="76441"/>
                </a:lnTo>
                <a:close/>
              </a:path>
              <a:path w="3272790" h="104775">
                <a:moveTo>
                  <a:pt x="2371077" y="76441"/>
                </a:moveTo>
                <a:lnTo>
                  <a:pt x="2355659" y="76441"/>
                </a:lnTo>
                <a:lnTo>
                  <a:pt x="2349385" y="82677"/>
                </a:lnTo>
                <a:lnTo>
                  <a:pt x="2349385" y="98069"/>
                </a:lnTo>
                <a:lnTo>
                  <a:pt x="2355659" y="104305"/>
                </a:lnTo>
                <a:lnTo>
                  <a:pt x="2371090" y="104305"/>
                </a:lnTo>
                <a:lnTo>
                  <a:pt x="2377351" y="98069"/>
                </a:lnTo>
                <a:lnTo>
                  <a:pt x="2377351" y="82677"/>
                </a:lnTo>
                <a:lnTo>
                  <a:pt x="2371077" y="76441"/>
                </a:lnTo>
                <a:close/>
              </a:path>
              <a:path w="3272790" h="104775">
                <a:moveTo>
                  <a:pt x="2427033" y="76441"/>
                </a:moveTo>
                <a:lnTo>
                  <a:pt x="2411590" y="76441"/>
                </a:lnTo>
                <a:lnTo>
                  <a:pt x="2405341" y="82677"/>
                </a:lnTo>
                <a:lnTo>
                  <a:pt x="2405341" y="98069"/>
                </a:lnTo>
                <a:lnTo>
                  <a:pt x="2411590" y="104305"/>
                </a:lnTo>
                <a:lnTo>
                  <a:pt x="2427033" y="104305"/>
                </a:lnTo>
                <a:lnTo>
                  <a:pt x="2433294" y="98069"/>
                </a:lnTo>
                <a:lnTo>
                  <a:pt x="2433294" y="82677"/>
                </a:lnTo>
                <a:lnTo>
                  <a:pt x="2427033" y="76441"/>
                </a:lnTo>
                <a:close/>
              </a:path>
              <a:path w="3272790" h="104775">
                <a:moveTo>
                  <a:pt x="2482964" y="76441"/>
                </a:moveTo>
                <a:lnTo>
                  <a:pt x="2467521" y="76441"/>
                </a:lnTo>
                <a:lnTo>
                  <a:pt x="2461260" y="82677"/>
                </a:lnTo>
                <a:lnTo>
                  <a:pt x="2461260" y="98069"/>
                </a:lnTo>
                <a:lnTo>
                  <a:pt x="2467521" y="104305"/>
                </a:lnTo>
                <a:lnTo>
                  <a:pt x="2482964" y="104305"/>
                </a:lnTo>
                <a:lnTo>
                  <a:pt x="2489225" y="98069"/>
                </a:lnTo>
                <a:lnTo>
                  <a:pt x="2489225" y="82677"/>
                </a:lnTo>
                <a:lnTo>
                  <a:pt x="2482964" y="76441"/>
                </a:lnTo>
                <a:close/>
              </a:path>
              <a:path w="3272790" h="104775">
                <a:moveTo>
                  <a:pt x="2538895" y="76441"/>
                </a:moveTo>
                <a:lnTo>
                  <a:pt x="2523464" y="76441"/>
                </a:lnTo>
                <a:lnTo>
                  <a:pt x="2517203" y="82677"/>
                </a:lnTo>
                <a:lnTo>
                  <a:pt x="2517203" y="98069"/>
                </a:lnTo>
                <a:lnTo>
                  <a:pt x="2523464" y="104305"/>
                </a:lnTo>
                <a:lnTo>
                  <a:pt x="2538895" y="104305"/>
                </a:lnTo>
                <a:lnTo>
                  <a:pt x="2545168" y="98069"/>
                </a:lnTo>
                <a:lnTo>
                  <a:pt x="2545168" y="82677"/>
                </a:lnTo>
                <a:lnTo>
                  <a:pt x="2538895" y="76441"/>
                </a:lnTo>
                <a:close/>
              </a:path>
              <a:path w="3272790" h="104775">
                <a:moveTo>
                  <a:pt x="2594851" y="76441"/>
                </a:moveTo>
                <a:lnTo>
                  <a:pt x="2579408" y="76441"/>
                </a:lnTo>
                <a:lnTo>
                  <a:pt x="2573134" y="82677"/>
                </a:lnTo>
                <a:lnTo>
                  <a:pt x="2573134" y="98069"/>
                </a:lnTo>
                <a:lnTo>
                  <a:pt x="2579395" y="104305"/>
                </a:lnTo>
                <a:lnTo>
                  <a:pt x="2594851" y="104305"/>
                </a:lnTo>
                <a:lnTo>
                  <a:pt x="2601112" y="98069"/>
                </a:lnTo>
                <a:lnTo>
                  <a:pt x="2601112" y="82677"/>
                </a:lnTo>
                <a:lnTo>
                  <a:pt x="2594851" y="76441"/>
                </a:lnTo>
                <a:close/>
              </a:path>
              <a:path w="3272790" h="104775">
                <a:moveTo>
                  <a:pt x="2650782" y="76441"/>
                </a:moveTo>
                <a:lnTo>
                  <a:pt x="2635326" y="76441"/>
                </a:lnTo>
                <a:lnTo>
                  <a:pt x="2629065" y="82677"/>
                </a:lnTo>
                <a:lnTo>
                  <a:pt x="2629065" y="98069"/>
                </a:lnTo>
                <a:lnTo>
                  <a:pt x="2635326" y="104305"/>
                </a:lnTo>
                <a:lnTo>
                  <a:pt x="2650782" y="104305"/>
                </a:lnTo>
                <a:lnTo>
                  <a:pt x="2657043" y="98069"/>
                </a:lnTo>
                <a:lnTo>
                  <a:pt x="2657043" y="82677"/>
                </a:lnTo>
                <a:lnTo>
                  <a:pt x="2650782" y="76441"/>
                </a:lnTo>
                <a:close/>
              </a:path>
              <a:path w="3272790" h="104775">
                <a:moveTo>
                  <a:pt x="2706712" y="76441"/>
                </a:moveTo>
                <a:lnTo>
                  <a:pt x="2691282" y="76441"/>
                </a:lnTo>
                <a:lnTo>
                  <a:pt x="2685021" y="82677"/>
                </a:lnTo>
                <a:lnTo>
                  <a:pt x="2685021" y="98069"/>
                </a:lnTo>
                <a:lnTo>
                  <a:pt x="2691282" y="104305"/>
                </a:lnTo>
                <a:lnTo>
                  <a:pt x="2706712" y="104305"/>
                </a:lnTo>
                <a:lnTo>
                  <a:pt x="2712986" y="98069"/>
                </a:lnTo>
                <a:lnTo>
                  <a:pt x="2712986" y="82677"/>
                </a:lnTo>
                <a:lnTo>
                  <a:pt x="2706712" y="76441"/>
                </a:lnTo>
                <a:close/>
              </a:path>
              <a:path w="3272790" h="104775">
                <a:moveTo>
                  <a:pt x="2762656" y="76441"/>
                </a:moveTo>
                <a:lnTo>
                  <a:pt x="2747213" y="76441"/>
                </a:lnTo>
                <a:lnTo>
                  <a:pt x="2740952" y="82677"/>
                </a:lnTo>
                <a:lnTo>
                  <a:pt x="2740952" y="98069"/>
                </a:lnTo>
                <a:lnTo>
                  <a:pt x="2747213" y="104305"/>
                </a:lnTo>
                <a:lnTo>
                  <a:pt x="2762656" y="104305"/>
                </a:lnTo>
                <a:lnTo>
                  <a:pt x="2768930" y="98069"/>
                </a:lnTo>
                <a:lnTo>
                  <a:pt x="2768930" y="82677"/>
                </a:lnTo>
                <a:lnTo>
                  <a:pt x="2762656" y="76441"/>
                </a:lnTo>
                <a:close/>
              </a:path>
              <a:path w="3272790" h="104775">
                <a:moveTo>
                  <a:pt x="2818587" y="76441"/>
                </a:moveTo>
                <a:lnTo>
                  <a:pt x="2803143" y="76441"/>
                </a:lnTo>
                <a:lnTo>
                  <a:pt x="2796882" y="82677"/>
                </a:lnTo>
                <a:lnTo>
                  <a:pt x="2796882" y="98069"/>
                </a:lnTo>
                <a:lnTo>
                  <a:pt x="2803143" y="104305"/>
                </a:lnTo>
                <a:lnTo>
                  <a:pt x="2818599" y="104305"/>
                </a:lnTo>
                <a:lnTo>
                  <a:pt x="2824848" y="98069"/>
                </a:lnTo>
                <a:lnTo>
                  <a:pt x="2824848" y="82677"/>
                </a:lnTo>
                <a:lnTo>
                  <a:pt x="2818587" y="76441"/>
                </a:lnTo>
                <a:close/>
              </a:path>
              <a:path w="3272790" h="104775">
                <a:moveTo>
                  <a:pt x="2874530" y="76441"/>
                </a:moveTo>
                <a:lnTo>
                  <a:pt x="2859087" y="76441"/>
                </a:lnTo>
                <a:lnTo>
                  <a:pt x="2852826" y="82677"/>
                </a:lnTo>
                <a:lnTo>
                  <a:pt x="2852826" y="98069"/>
                </a:lnTo>
                <a:lnTo>
                  <a:pt x="2859087" y="104305"/>
                </a:lnTo>
                <a:lnTo>
                  <a:pt x="2874530" y="104305"/>
                </a:lnTo>
                <a:lnTo>
                  <a:pt x="2880804" y="98069"/>
                </a:lnTo>
                <a:lnTo>
                  <a:pt x="2880804" y="82677"/>
                </a:lnTo>
                <a:lnTo>
                  <a:pt x="2874530" y="76441"/>
                </a:lnTo>
                <a:close/>
              </a:path>
              <a:path w="3272790" h="104775">
                <a:moveTo>
                  <a:pt x="2930474" y="76441"/>
                </a:moveTo>
                <a:lnTo>
                  <a:pt x="2915018" y="76441"/>
                </a:lnTo>
                <a:lnTo>
                  <a:pt x="2908769" y="82677"/>
                </a:lnTo>
                <a:lnTo>
                  <a:pt x="2908769" y="98069"/>
                </a:lnTo>
                <a:lnTo>
                  <a:pt x="2915018" y="104305"/>
                </a:lnTo>
                <a:lnTo>
                  <a:pt x="2930474" y="104305"/>
                </a:lnTo>
                <a:lnTo>
                  <a:pt x="2936722" y="98069"/>
                </a:lnTo>
                <a:lnTo>
                  <a:pt x="2936722" y="82677"/>
                </a:lnTo>
                <a:lnTo>
                  <a:pt x="2930474" y="76441"/>
                </a:lnTo>
                <a:close/>
              </a:path>
              <a:path w="3272790" h="104775">
                <a:moveTo>
                  <a:pt x="2986404" y="76441"/>
                </a:moveTo>
                <a:lnTo>
                  <a:pt x="2970961" y="76441"/>
                </a:lnTo>
                <a:lnTo>
                  <a:pt x="2964700" y="82677"/>
                </a:lnTo>
                <a:lnTo>
                  <a:pt x="2964700" y="98069"/>
                </a:lnTo>
                <a:lnTo>
                  <a:pt x="2970961" y="104305"/>
                </a:lnTo>
                <a:lnTo>
                  <a:pt x="2986404" y="104305"/>
                </a:lnTo>
                <a:lnTo>
                  <a:pt x="2992653" y="98069"/>
                </a:lnTo>
                <a:lnTo>
                  <a:pt x="2992653" y="82677"/>
                </a:lnTo>
                <a:lnTo>
                  <a:pt x="2986404" y="76441"/>
                </a:lnTo>
                <a:close/>
              </a:path>
              <a:path w="3272790" h="104775">
                <a:moveTo>
                  <a:pt x="3042348" y="76441"/>
                </a:moveTo>
                <a:lnTo>
                  <a:pt x="3026905" y="76441"/>
                </a:lnTo>
                <a:lnTo>
                  <a:pt x="3020644" y="82677"/>
                </a:lnTo>
                <a:lnTo>
                  <a:pt x="3020644" y="98069"/>
                </a:lnTo>
                <a:lnTo>
                  <a:pt x="3026892" y="104305"/>
                </a:lnTo>
                <a:lnTo>
                  <a:pt x="3042348" y="104305"/>
                </a:lnTo>
                <a:lnTo>
                  <a:pt x="3048609" y="98069"/>
                </a:lnTo>
                <a:lnTo>
                  <a:pt x="3048609" y="82677"/>
                </a:lnTo>
                <a:lnTo>
                  <a:pt x="3042348" y="76441"/>
                </a:lnTo>
                <a:close/>
              </a:path>
              <a:path w="3272790" h="104775">
                <a:moveTo>
                  <a:pt x="3098291" y="76441"/>
                </a:moveTo>
                <a:lnTo>
                  <a:pt x="3082836" y="76441"/>
                </a:lnTo>
                <a:lnTo>
                  <a:pt x="3076575" y="82677"/>
                </a:lnTo>
                <a:lnTo>
                  <a:pt x="3076575" y="98069"/>
                </a:lnTo>
                <a:lnTo>
                  <a:pt x="3082836" y="104305"/>
                </a:lnTo>
                <a:lnTo>
                  <a:pt x="3098291" y="104305"/>
                </a:lnTo>
                <a:lnTo>
                  <a:pt x="3104540" y="98069"/>
                </a:lnTo>
                <a:lnTo>
                  <a:pt x="3104540" y="82677"/>
                </a:lnTo>
                <a:lnTo>
                  <a:pt x="3098291" y="76441"/>
                </a:lnTo>
                <a:close/>
              </a:path>
              <a:path w="3272790" h="104775">
                <a:moveTo>
                  <a:pt x="3154222" y="76441"/>
                </a:moveTo>
                <a:lnTo>
                  <a:pt x="3138779" y="76441"/>
                </a:lnTo>
                <a:lnTo>
                  <a:pt x="3132505" y="82677"/>
                </a:lnTo>
                <a:lnTo>
                  <a:pt x="3132505" y="98069"/>
                </a:lnTo>
                <a:lnTo>
                  <a:pt x="3138766" y="104305"/>
                </a:lnTo>
                <a:lnTo>
                  <a:pt x="3154222" y="104305"/>
                </a:lnTo>
                <a:lnTo>
                  <a:pt x="3160483" y="98069"/>
                </a:lnTo>
                <a:lnTo>
                  <a:pt x="3160483" y="82677"/>
                </a:lnTo>
                <a:lnTo>
                  <a:pt x="3154222" y="76441"/>
                </a:lnTo>
                <a:close/>
              </a:path>
              <a:path w="3272790" h="104775">
                <a:moveTo>
                  <a:pt x="3210153" y="76441"/>
                </a:moveTo>
                <a:lnTo>
                  <a:pt x="3194710" y="76441"/>
                </a:lnTo>
                <a:lnTo>
                  <a:pt x="3188462" y="82677"/>
                </a:lnTo>
                <a:lnTo>
                  <a:pt x="3188462" y="98069"/>
                </a:lnTo>
                <a:lnTo>
                  <a:pt x="3194710" y="104305"/>
                </a:lnTo>
                <a:lnTo>
                  <a:pt x="3210153" y="104305"/>
                </a:lnTo>
                <a:lnTo>
                  <a:pt x="3216414" y="98069"/>
                </a:lnTo>
                <a:lnTo>
                  <a:pt x="3216414" y="82677"/>
                </a:lnTo>
                <a:lnTo>
                  <a:pt x="3210153" y="76441"/>
                </a:lnTo>
                <a:close/>
              </a:path>
              <a:path w="3272790" h="104775">
                <a:moveTo>
                  <a:pt x="3266097" y="76441"/>
                </a:moveTo>
                <a:lnTo>
                  <a:pt x="3250653" y="76441"/>
                </a:lnTo>
                <a:lnTo>
                  <a:pt x="3244392" y="82677"/>
                </a:lnTo>
                <a:lnTo>
                  <a:pt x="3244392" y="98069"/>
                </a:lnTo>
                <a:lnTo>
                  <a:pt x="3250653" y="104305"/>
                </a:lnTo>
                <a:lnTo>
                  <a:pt x="3266097" y="104305"/>
                </a:lnTo>
                <a:lnTo>
                  <a:pt x="3272345" y="98069"/>
                </a:lnTo>
                <a:lnTo>
                  <a:pt x="3272345" y="82677"/>
                </a:lnTo>
                <a:lnTo>
                  <a:pt x="3266097" y="76441"/>
                </a:lnTo>
                <a:close/>
              </a:path>
            </a:pathLst>
          </a:custGeom>
          <a:solidFill>
            <a:srgbClr val="82C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600" y="256032"/>
            <a:ext cx="4114800" cy="10241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8600" y="1472184"/>
            <a:ext cx="4114800" cy="42245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54480" y="5952744"/>
            <a:ext cx="1463040" cy="32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28600" y="5952744"/>
            <a:ext cx="1051560" cy="32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291840" y="5952744"/>
            <a:ext cx="1051560" cy="32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9627" y="2895600"/>
            <a:ext cx="2999740" cy="1758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0" dirty="0">
                <a:solidFill>
                  <a:srgbClr val="E5517F"/>
                </a:solidFill>
                <a:latin typeface="Hickory Jack"/>
                <a:cs typeface="Hickory Jack"/>
              </a:rPr>
              <a:t>Carolina</a:t>
            </a:r>
            <a:endParaRPr sz="11000" dirty="0">
              <a:latin typeface="Hickory Jack"/>
              <a:cs typeface="Hickory J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5970" y="4049167"/>
            <a:ext cx="1860550" cy="382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4CCCC4"/>
                </a:solidFill>
                <a:latin typeface="KG Second Chances Solid"/>
                <a:cs typeface="KG Second Chances Solid"/>
              </a:rPr>
              <a:t>CUMPLE </a:t>
            </a:r>
            <a:r>
              <a:rPr sz="2400" dirty="0">
                <a:solidFill>
                  <a:srgbClr val="4CCCC4"/>
                </a:solidFill>
                <a:latin typeface="KG Second Chances Solid"/>
                <a:cs typeface="KG Second Chances Solid"/>
              </a:rPr>
              <a:t>#</a:t>
            </a:r>
            <a:r>
              <a:rPr sz="2400" spc="-90" dirty="0">
                <a:solidFill>
                  <a:srgbClr val="4CCCC4"/>
                </a:solidFill>
                <a:latin typeface="KG Second Chances Solid"/>
                <a:cs typeface="KG Second Chances Solid"/>
              </a:rPr>
              <a:t> </a:t>
            </a:r>
            <a:r>
              <a:rPr sz="2400" dirty="0">
                <a:solidFill>
                  <a:srgbClr val="4CCCC4"/>
                </a:solidFill>
                <a:latin typeface="KG Second Chances Solid"/>
                <a:cs typeface="KG Second Chances Solid"/>
              </a:rPr>
              <a:t>10</a:t>
            </a:r>
            <a:endParaRPr sz="2400" dirty="0">
              <a:latin typeface="KG Second Chances Solid"/>
              <a:cs typeface="KG Second Chances Soli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9848" y="4572000"/>
            <a:ext cx="730885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255"/>
              </a:lnSpc>
            </a:pPr>
            <a:r>
              <a:rPr sz="2400" b="1" spc="-5" dirty="0" err="1">
                <a:solidFill>
                  <a:srgbClr val="F482A3"/>
                </a:solidFill>
                <a:latin typeface="Black Coffee Regular"/>
                <a:cs typeface="Black Coffee Regular"/>
              </a:rPr>
              <a:t>viernes</a:t>
            </a:r>
            <a:endParaRPr sz="2400" dirty="0">
              <a:latin typeface="Black Coffee Regular"/>
              <a:cs typeface="Black Coffee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5370" y="5358303"/>
            <a:ext cx="760095" cy="389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F482A3"/>
                </a:solidFill>
                <a:latin typeface="Black Coffee Regular"/>
                <a:cs typeface="Black Coffee Regular"/>
              </a:rPr>
              <a:t>AGOSTO</a:t>
            </a:r>
            <a:endParaRPr sz="2400">
              <a:latin typeface="Black Coffee Regular"/>
              <a:cs typeface="Black Coffee 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56993" y="4456880"/>
            <a:ext cx="2087880" cy="1240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275"/>
              </a:lnSpc>
            </a:pPr>
            <a:r>
              <a:rPr sz="2800" b="1" spc="-5" dirty="0">
                <a:solidFill>
                  <a:srgbClr val="F482A3"/>
                </a:solidFill>
                <a:latin typeface="Black Coffee Regular"/>
                <a:cs typeface="Black Coffee Regular"/>
              </a:rPr>
              <a:t>3:30 P.m - 6:30</a:t>
            </a:r>
            <a:r>
              <a:rPr sz="2800" b="1" spc="-60" dirty="0">
                <a:solidFill>
                  <a:srgbClr val="F482A3"/>
                </a:solidFill>
                <a:latin typeface="Black Coffee Regular"/>
                <a:cs typeface="Black Coffee Regular"/>
              </a:rPr>
              <a:t> </a:t>
            </a:r>
            <a:r>
              <a:rPr sz="2800" b="1" spc="-5" dirty="0">
                <a:solidFill>
                  <a:srgbClr val="F482A3"/>
                </a:solidFill>
                <a:latin typeface="Black Coffee Regular"/>
                <a:cs typeface="Black Coffee Regular"/>
              </a:rPr>
              <a:t>p.m.</a:t>
            </a:r>
            <a:endParaRPr sz="2800" dirty="0">
              <a:latin typeface="Black Coffee Regular"/>
              <a:cs typeface="Black Coffee Regular"/>
            </a:endParaRPr>
          </a:p>
          <a:p>
            <a:pPr algn="ctr">
              <a:lnSpc>
                <a:spcPts val="2540"/>
              </a:lnSpc>
            </a:pPr>
            <a:r>
              <a:rPr sz="2400" b="1" spc="-5" dirty="0">
                <a:solidFill>
                  <a:srgbClr val="E5517F"/>
                </a:solidFill>
                <a:latin typeface="Black Coffee Regular"/>
                <a:cs typeface="Black Coffee Regular"/>
              </a:rPr>
              <a:t>123 NW THIRD</a:t>
            </a:r>
            <a:r>
              <a:rPr sz="2400" b="1" spc="-35" dirty="0">
                <a:solidFill>
                  <a:srgbClr val="E5517F"/>
                </a:solidFill>
                <a:latin typeface="Black Coffee Regular"/>
                <a:cs typeface="Black Coffee Regular"/>
              </a:rPr>
              <a:t> </a:t>
            </a:r>
            <a:r>
              <a:rPr sz="2400" b="1" spc="-10" dirty="0">
                <a:solidFill>
                  <a:srgbClr val="E5517F"/>
                </a:solidFill>
                <a:latin typeface="Black Coffee Regular"/>
                <a:cs typeface="Black Coffee Regular"/>
              </a:rPr>
              <a:t>STREET</a:t>
            </a:r>
            <a:endParaRPr sz="2400" dirty="0">
              <a:latin typeface="Black Coffee Regular"/>
              <a:cs typeface="Black Coffee Regular"/>
            </a:endParaRPr>
          </a:p>
          <a:p>
            <a:pPr algn="ctr">
              <a:lnSpc>
                <a:spcPts val="2010"/>
              </a:lnSpc>
            </a:pPr>
            <a:r>
              <a:rPr sz="2000" b="1" spc="-5" dirty="0">
                <a:solidFill>
                  <a:srgbClr val="E5517F"/>
                </a:solidFill>
                <a:latin typeface="Black Coffee Regular"/>
                <a:cs typeface="Black Coffee Regular"/>
              </a:rPr>
              <a:t>MIAMI, FLORIDA</a:t>
            </a:r>
            <a:r>
              <a:rPr sz="2000" b="1" spc="-30" dirty="0">
                <a:solidFill>
                  <a:srgbClr val="E5517F"/>
                </a:solidFill>
                <a:latin typeface="Black Coffee Regular"/>
                <a:cs typeface="Black Coffee Regular"/>
              </a:rPr>
              <a:t> </a:t>
            </a:r>
            <a:r>
              <a:rPr sz="2000" b="1" spc="-5" dirty="0">
                <a:solidFill>
                  <a:srgbClr val="E5517F"/>
                </a:solidFill>
                <a:latin typeface="Black Coffee Regular"/>
                <a:cs typeface="Black Coffee Regular"/>
              </a:rPr>
              <a:t>33122</a:t>
            </a:r>
            <a:endParaRPr sz="2000" dirty="0">
              <a:latin typeface="Black Coffee Regular"/>
              <a:cs typeface="Black Coffee Regular"/>
            </a:endParaRPr>
          </a:p>
          <a:p>
            <a:pPr algn="ctr">
              <a:lnSpc>
                <a:spcPts val="1785"/>
              </a:lnSpc>
            </a:pPr>
            <a:r>
              <a:rPr sz="1600" b="1" spc="-5" dirty="0">
                <a:solidFill>
                  <a:srgbClr val="F482A3"/>
                </a:solidFill>
                <a:latin typeface="Black Coffee Regular"/>
                <a:cs typeface="Black Coffee Regular"/>
              </a:rPr>
              <a:t>RSVP (123)</a:t>
            </a:r>
            <a:r>
              <a:rPr sz="1600" b="1" spc="-30" dirty="0">
                <a:solidFill>
                  <a:srgbClr val="F482A3"/>
                </a:solidFill>
                <a:latin typeface="Black Coffee Regular"/>
                <a:cs typeface="Black Coffee Regular"/>
              </a:rPr>
              <a:t> </a:t>
            </a:r>
            <a:r>
              <a:rPr sz="1600" b="1" spc="-5" dirty="0">
                <a:solidFill>
                  <a:srgbClr val="F482A3"/>
                </a:solidFill>
                <a:latin typeface="Black Coffee Regular"/>
                <a:cs typeface="Black Coffee Regular"/>
              </a:rPr>
              <a:t>1234-5678</a:t>
            </a:r>
            <a:endParaRPr sz="1600" dirty="0">
              <a:latin typeface="Black Coffee Regular"/>
              <a:cs typeface="Black Coffee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48943" y="5734066"/>
            <a:ext cx="1846580" cy="295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E5517F"/>
                </a:solidFill>
                <a:latin typeface="Black Coffee Regular"/>
                <a:cs typeface="Black Coffee Regular"/>
              </a:rPr>
              <a:t>trae tu vestido de</a:t>
            </a:r>
            <a:r>
              <a:rPr sz="1800" b="1" spc="-45" dirty="0">
                <a:solidFill>
                  <a:srgbClr val="E5517F"/>
                </a:solidFill>
                <a:latin typeface="Black Coffee Regular"/>
                <a:cs typeface="Black Coffee Regular"/>
              </a:rPr>
              <a:t> </a:t>
            </a:r>
            <a:r>
              <a:rPr sz="1800" b="1" spc="-5" dirty="0">
                <a:solidFill>
                  <a:srgbClr val="E5517F"/>
                </a:solidFill>
                <a:latin typeface="Black Coffee Regular"/>
                <a:cs typeface="Black Coffee Regular"/>
              </a:rPr>
              <a:t>baño!</a:t>
            </a:r>
            <a:endParaRPr sz="1800">
              <a:latin typeface="Black Coffee Regular"/>
              <a:cs typeface="Black Coffee Regular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D032F99-D1FC-4F8C-BC81-084866F76EE7}"/>
              </a:ext>
            </a:extLst>
          </p:cNvPr>
          <p:cNvSpPr txBox="1"/>
          <p:nvPr/>
        </p:nvSpPr>
        <p:spPr>
          <a:xfrm>
            <a:off x="836376" y="4763308"/>
            <a:ext cx="59341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0" dirty="0">
                <a:solidFill>
                  <a:srgbClr val="E5517F"/>
                </a:solidFill>
                <a:latin typeface="Black Coffee Regular"/>
                <a:cs typeface="Black Coffee Regular"/>
              </a:rPr>
              <a:t>24</a:t>
            </a:r>
            <a:endParaRPr lang="en-US" sz="4000" dirty="0">
              <a:latin typeface="Black Coffee Regular"/>
              <a:cs typeface="Black Coffee Regular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36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Black Coffee Regular</vt:lpstr>
      <vt:lpstr>Calibri</vt:lpstr>
      <vt:lpstr>Hickory Jack</vt:lpstr>
      <vt:lpstr>KG Second Chances Solid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Flamingo.cdr</dc:title>
  <dc:creator>sabina</dc:creator>
  <cp:lastModifiedBy>Sabina Cano</cp:lastModifiedBy>
  <cp:revision>1</cp:revision>
  <dcterms:created xsi:type="dcterms:W3CDTF">2019-01-14T10:20:12Z</dcterms:created>
  <dcterms:modified xsi:type="dcterms:W3CDTF">2019-01-14T15:22:33Z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2019-01-14T00:00:00Z</vt:filetime>
  </property>
  <property fmtid="{D5CDD505-2E9C-101B-9397-08002B2CF9AE}" pid="3" name="Creator">
    <vt:lpwstr>CorelDRAW</vt:lpwstr>
  </property>
  <property fmtid="{D5CDD505-2E9C-101B-9397-08002B2CF9AE}" pid="4" name="LastSaved">
    <vt:filetime>2019-01-14T00:00:00Z</vt:filetime>
  </property>
</Properties>
</file>